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2" r:id="rId2"/>
    <p:sldId id="332" r:id="rId3"/>
    <p:sldId id="385" r:id="rId4"/>
    <p:sldId id="386" r:id="rId5"/>
    <p:sldId id="373" r:id="rId6"/>
    <p:sldId id="380" r:id="rId7"/>
    <p:sldId id="374" r:id="rId8"/>
    <p:sldId id="388" r:id="rId9"/>
    <p:sldId id="389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0" autoAdjust="0"/>
    <p:restoredTop sz="96379" autoAdjust="0"/>
  </p:normalViewPr>
  <p:slideViewPr>
    <p:cSldViewPr>
      <p:cViewPr varScale="1">
        <p:scale>
          <a:sx n="80" d="100"/>
          <a:sy n="80" d="100"/>
        </p:scale>
        <p:origin x="-10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634B-C3EE-48A7-B69F-1D350FBBDFF0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4E63A-1624-4902-BADD-619B56BA7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9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9010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970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healYeon\Desktop\그림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" y="1340768"/>
            <a:ext cx="6357156" cy="482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98343"/>
              </p:ext>
            </p:extLst>
          </p:nvPr>
        </p:nvGraphicFramePr>
        <p:xfrm>
          <a:off x="22126" y="81428"/>
          <a:ext cx="9099749" cy="6097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Web_UC027_#1</a:t>
                      </a:r>
                      <a:r>
                        <a:rPr lang="ko-KR" altLang="en-US" sz="1500" dirty="0" smtClean="0"/>
                        <a:t>에서 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88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가족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이야기가 설정되고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35882" y="213285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healYeon\Desktop\그림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4"/>
          <a:stretch/>
        </p:blipFill>
        <p:spPr bwMode="auto">
          <a:xfrm>
            <a:off x="35496" y="1033037"/>
            <a:ext cx="6357156" cy="463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4503"/>
              </p:ext>
            </p:extLst>
          </p:nvPr>
        </p:nvGraphicFramePr>
        <p:xfrm>
          <a:off x="22126" y="81428"/>
          <a:ext cx="9099749" cy="609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</a:t>
                      </a:r>
                      <a:r>
                        <a:rPr lang="ko-KR" altLang="en-US" sz="1500" dirty="0" err="1" smtClean="0"/>
                        <a:t>더보기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Web_UC027_#1</a:t>
                      </a:r>
                      <a:r>
                        <a:rPr lang="ko-KR" altLang="en-US" sz="1500" dirty="0" smtClean="0"/>
                        <a:t>에서 이야기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9144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더보기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</a:t>
                      </a:r>
                      <a:endParaRPr lang="en-US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이야기 수정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삭제를 제공한다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9144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삭제 버튼</a:t>
                      </a:r>
                      <a:endParaRPr lang="en-US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유효성 검사를 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</a:rPr>
                        <a:t>회원 정보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가족이야기의 정보를 서버로 전달하고 가족 이야기를 삭제한다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220072" y="450953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2319" y="4221088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32664"/>
              </p:ext>
            </p:extLst>
          </p:nvPr>
        </p:nvGraphicFramePr>
        <p:xfrm>
          <a:off x="22126" y="81428"/>
          <a:ext cx="9099749" cy="609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삭제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Web_UC027_#3</a:t>
                      </a:r>
                      <a:r>
                        <a:rPr lang="ko-KR" altLang="en-US" sz="1500" dirty="0" smtClean="0"/>
                        <a:t>에서 이야기 삭제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89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삭제하려는 게시물이 자신이 작성자 아닐 경우 제공 되는 창이다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확인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이야기 화면으로 이동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2290" name="Picture 2" descr="C:\Users\ChealYeon\Desktop\그림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6"/>
          <a:stretch/>
        </p:blipFill>
        <p:spPr bwMode="auto">
          <a:xfrm>
            <a:off x="87052" y="1230978"/>
            <a:ext cx="6357156" cy="44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71800" y="393305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493"/>
              </p:ext>
            </p:extLst>
          </p:nvPr>
        </p:nvGraphicFramePr>
        <p:xfrm>
          <a:off x="22126" y="81428"/>
          <a:ext cx="9099749" cy="609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 삭제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Web_UC027_#3</a:t>
                      </a:r>
                      <a:r>
                        <a:rPr lang="ko-KR" altLang="en-US" sz="1500" dirty="0" smtClean="0"/>
                        <a:t>에서 이야기 삭제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4297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삭제 확인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이야기의 정보를 서버로 전달한다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해당 이야기가 삭제된다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4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삭제 취소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이야기 삭제를 취소한다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이야기화면으로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79429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확인 버튼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 가족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 이야기화면으로 이동한다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C:\Users\ChealYeon\Desktop\그림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7"/>
          <a:stretch/>
        </p:blipFill>
        <p:spPr bwMode="auto">
          <a:xfrm>
            <a:off x="35496" y="1014954"/>
            <a:ext cx="6357156" cy="45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627026" y="392135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6930" y="3920423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3010" y="484582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24340"/>
              </p:ext>
            </p:extLst>
          </p:nvPr>
        </p:nvGraphicFramePr>
        <p:xfrm>
          <a:off x="22126" y="81428"/>
          <a:ext cx="9099749" cy="6097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Web_UC027_#1</a:t>
                      </a:r>
                      <a:r>
                        <a:rPr lang="ko-KR" altLang="en-US" sz="1500" dirty="0" smtClean="0"/>
                        <a:t>에서 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8288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이야기가 삭제되는 것을 </a:t>
                      </a:r>
                      <a:endParaRPr lang="en-US" altLang="ko-KR" sz="12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확인 할 수 있다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63688" y="321297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7171" name="Picture 3" descr="C:\Users\ChealYeon\Desktop\그림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72565"/>
            <a:ext cx="6282341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40640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App_UC027_#1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94940"/>
              </p:ext>
            </p:extLst>
          </p:nvPr>
        </p:nvGraphicFramePr>
        <p:xfrm>
          <a:off x="223325" y="0"/>
          <a:ext cx="8772726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93096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삭제 터치 시 유효성 검사를 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삭제 확인 다이얼로그를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3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예 터치 시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정보를 서버에 전송하여 </a:t>
                      </a:r>
                      <a:r>
                        <a:rPr lang="ko-KR" altLang="en-US" sz="1200" dirty="0" err="1" smtClean="0"/>
                        <a:t>댓글을</a:t>
                      </a:r>
                      <a:r>
                        <a:rPr lang="ko-KR" altLang="en-US" sz="1200" dirty="0" smtClean="0"/>
                        <a:t> 삭제한다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가족이야기로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93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아니어 터치 시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삭제를 취소한다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가족이야기로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3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 터치 시 가족이야기로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 descr="C:\Users\ChealYeon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89404" y="5046457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3075" name="Picture 3" descr="C:\Users\ChealYeon\Desktop\그림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15812"/>
            <a:ext cx="2398305" cy="15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healYeon\Desktop\그림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90" y="4650286"/>
            <a:ext cx="2459373" cy="1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51920" y="378170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84576" y="378170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9992" y="573325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59" y="859227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58878"/>
              </p:ext>
            </p:extLst>
          </p:nvPr>
        </p:nvGraphicFramePr>
        <p:xfrm>
          <a:off x="223325" y="0"/>
          <a:ext cx="8772726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72384">
                <a:tc gridSpan="3">
                  <a:txBody>
                    <a:bodyPr/>
                    <a:lstStyle/>
                    <a:p>
                      <a:pPr latinLnBrk="1"/>
                      <a:endParaRPr lang="ko-KR" altLang="en-US" i="1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댓글이</a:t>
                      </a:r>
                      <a:r>
                        <a:rPr lang="ko-KR" altLang="en-US" sz="1200" dirty="0" smtClean="0"/>
                        <a:t> 삭제 되는 것을 확인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240277" y="494837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61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424</Words>
  <Application>Microsoft Office PowerPoint</Application>
  <PresentationFormat>화면 슬라이드 쇼(4:3)</PresentationFormat>
  <Paragraphs>130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195</cp:revision>
  <cp:lastPrinted>2015-07-20T12:48:07Z</cp:lastPrinted>
  <dcterms:created xsi:type="dcterms:W3CDTF">2015-07-17T06:39:48Z</dcterms:created>
  <dcterms:modified xsi:type="dcterms:W3CDTF">2015-07-20T15:39:48Z</dcterms:modified>
</cp:coreProperties>
</file>