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32" r:id="rId3"/>
    <p:sldId id="335" r:id="rId4"/>
    <p:sldId id="333" r:id="rId5"/>
    <p:sldId id="376" r:id="rId6"/>
    <p:sldId id="334" r:id="rId7"/>
    <p:sldId id="373" r:id="rId8"/>
    <p:sldId id="350" r:id="rId9"/>
    <p:sldId id="374" r:id="rId10"/>
    <p:sldId id="352" r:id="rId11"/>
    <p:sldId id="353" r:id="rId12"/>
    <p:sldId id="375" r:id="rId13"/>
    <p:sldId id="354" r:id="rId14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CFD"/>
    <a:srgbClr val="D5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6818" autoAdjust="0"/>
  </p:normalViewPr>
  <p:slideViewPr>
    <p:cSldViewPr>
      <p:cViewPr varScale="1">
        <p:scale>
          <a:sx n="80" d="100"/>
          <a:sy n="80" d="100"/>
        </p:scale>
        <p:origin x="-102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07301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이야기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197095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4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13351"/>
            <a:ext cx="6311754" cy="513907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44993"/>
              </p:ext>
            </p:extLst>
          </p:nvPr>
        </p:nvGraphicFramePr>
        <p:xfrm>
          <a:off x="251520" y="-117841"/>
          <a:ext cx="8772726" cy="7003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353301"/>
                <a:gridCol w="347788"/>
                <a:gridCol w="2160242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App_UC025_#2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556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App_UC025_#1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백태영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6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</a:t>
                      </a:r>
                      <a:r>
                        <a:rPr lang="ko-KR" altLang="en-US" sz="1200" kern="100" spc="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부터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가족이야기의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최근 작성한 가족 이야기의 정보가 나온다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15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터치할 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새 이야기를 작성하는 가족이야기 화면으로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876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하트는 이야기가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좋아요를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의미한다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옆에 개수는 사람들이 하트를 누른 총 개수 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터치 시 하트의 개수에서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증가하여 서버로 전송한다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1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터치할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해당 글에</a:t>
                      </a:r>
                      <a:r>
                        <a:rPr lang="ko-KR" altLang="en-US" sz="1200" baseline="0" dirty="0" smtClean="0"/>
                        <a:t> 이야기 수정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이야기 삭제를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02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5-[</a:t>
                      </a:r>
                      <a:r>
                        <a:rPr lang="en-US" altLang="ko-KR" sz="1200" dirty="0" smtClean="0"/>
                        <a:t>1]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터치할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사용자의 정보와 수정할 글에 대한 정보를 서버에 전달하고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서버로부터 해당 글의 정보를 전달 받는다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이야기 수정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62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5-[</a:t>
                      </a:r>
                      <a:r>
                        <a:rPr lang="en-US" altLang="ko-KR" sz="1200" dirty="0" smtClean="0"/>
                        <a:t>2]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터치할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해당 글을 삭제하는 것을 재확인하는 다이얼로그가 나타난다</a:t>
                      </a:r>
                      <a:r>
                        <a:rPr lang="en-US" altLang="ko-KR" sz="1200" baseline="0" dirty="0" smtClean="0"/>
                        <a:t>. ‘</a:t>
                      </a:r>
                      <a:r>
                        <a:rPr lang="ko-KR" altLang="en-US" sz="1200" baseline="0" dirty="0" smtClean="0"/>
                        <a:t>예</a:t>
                      </a:r>
                      <a:r>
                        <a:rPr lang="en-US" altLang="ko-KR" sz="1200" baseline="0" dirty="0" smtClean="0"/>
                        <a:t>’ </a:t>
                      </a:r>
                      <a:r>
                        <a:rPr lang="ko-KR" altLang="en-US" sz="1200" baseline="0" dirty="0" smtClean="0"/>
                        <a:t>선택 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사용자의 정보와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삭제할 글에 대한 정보를 서버로 전달한다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전달이 완료되면 해당 글이 삭제된다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아니오 터치 시 글 삭제가 취소된다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가족이야기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="1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135310" y="293576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5-[</a:t>
            </a: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71067" y="2233610"/>
            <a:ext cx="2156717" cy="254297"/>
            <a:chOff x="7657808" y="6246554"/>
            <a:chExt cx="1426760" cy="87689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657808" y="6246554"/>
              <a:ext cx="1426760" cy="7876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93697" y="6274403"/>
              <a:ext cx="754981" cy="84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74785" y="244151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64542" y="24747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35311" y="2694574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>
                <a:ea typeface="맑은 고딕"/>
                <a:cs typeface="Times New Roman"/>
              </a:rPr>
              <a:t>5</a:t>
            </a:r>
            <a:r>
              <a:rPr lang="en-US" sz="1100" b="1" kern="100" dirty="0" smtClean="0">
                <a:effectLst/>
                <a:ea typeface="맑은 고딕"/>
                <a:cs typeface="Times New Roman"/>
              </a:rPr>
              <a:t>-[</a:t>
            </a: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2715986"/>
            <a:ext cx="2160240" cy="460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34768" y="2474798"/>
            <a:ext cx="2160240" cy="1458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9446" y="27289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8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11204"/>
              </p:ext>
            </p:extLst>
          </p:nvPr>
        </p:nvGraphicFramePr>
        <p:xfrm>
          <a:off x="166003" y="28719"/>
          <a:ext cx="8726479" cy="6876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App_UC025_#3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 </a:t>
                      </a:r>
                      <a:r>
                        <a:rPr lang="ko-KR" altLang="en-US" sz="1500" dirty="0" err="1" smtClean="0"/>
                        <a:t>새글쓰기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dirty="0" smtClean="0"/>
                        <a:t>App_UC025#2</a:t>
                      </a:r>
                      <a:r>
                        <a:rPr lang="ko-KR" altLang="en-US" sz="1500" dirty="0" smtClean="0"/>
                        <a:t>에서 새 글 쓰기 버튼 터치</a:t>
                      </a:r>
                      <a:endParaRPr lang="ko-KR" altLang="en-US" sz="15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211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터치할 시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사용자가 사용할 수 있는 </a:t>
                      </a:r>
                      <a:r>
                        <a:rPr lang="ko-KR" altLang="en-US" sz="1200" dirty="0" err="1" smtClean="0"/>
                        <a:t>이모티콘</a:t>
                      </a:r>
                      <a:r>
                        <a:rPr lang="ko-KR" altLang="en-US" sz="1200" dirty="0" smtClean="0"/>
                        <a:t> 목록을 </a:t>
                      </a:r>
                      <a:r>
                        <a:rPr lang="ko-KR" altLang="en-US" sz="1200" dirty="0" smtClean="0"/>
                        <a:t>클라이언트에서 </a:t>
                      </a:r>
                      <a:r>
                        <a:rPr lang="ko-KR" altLang="en-US" sz="1200" dirty="0" smtClean="0"/>
                        <a:t>제공받아 보여준다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목록에서 </a:t>
                      </a:r>
                      <a:r>
                        <a:rPr lang="ko-KR" altLang="en-US" sz="1200" dirty="0" err="1" smtClean="0"/>
                        <a:t>이모티콘</a:t>
                      </a:r>
                      <a:r>
                        <a:rPr lang="ko-KR" altLang="en-US" sz="1200" dirty="0" smtClean="0"/>
                        <a:t> 선택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선택한 </a:t>
                      </a:r>
                      <a:r>
                        <a:rPr lang="ko-KR" altLang="en-US" sz="1200" dirty="0" err="1" smtClean="0"/>
                        <a:t>이모티콘이</a:t>
                      </a:r>
                      <a:r>
                        <a:rPr lang="ko-KR" altLang="en-US" sz="1200" dirty="0" smtClean="0"/>
                        <a:t> 내용에 삽입된다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753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터치할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사용자의 </a:t>
                      </a:r>
                      <a:r>
                        <a:rPr lang="ko-KR" altLang="en-US" sz="1200" dirty="0" smtClean="0"/>
                        <a:t>클라이언트에 </a:t>
                      </a:r>
                      <a:r>
                        <a:rPr lang="ko-KR" altLang="en-US" sz="1200" dirty="0" smtClean="0"/>
                        <a:t>저장된 이미지를 가져올 수 있는 화면을 연다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사용자가 이미지를 선택하면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해당 이미지가 내용에 삽입된다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9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작성한 이야기를 공개할 범위를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기본으로 가족공개로 설정된다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147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터치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유효성 검증하고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작성자 이름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작성한 내용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공개범위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이모티콘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작성날짜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시스템이 작성날짜를 현재시간으로 생성한다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시스템이 수정날짜를 현재시간으로 생성한다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를 서버로 전송하여 이야기를 등록한다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가족이야기 화면으로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109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새</a:t>
                      </a:r>
                      <a:r>
                        <a:rPr lang="ko-KR" altLang="en-US" sz="1200" baseline="0" dirty="0" smtClean="0"/>
                        <a:t> 글 쓰기를 취소하고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이전 화면인 가족이야기 화면으</a:t>
                      </a:r>
                      <a:r>
                        <a:rPr lang="ko-KR" altLang="en-US" sz="1200" dirty="0" smtClean="0"/>
                        <a:t>로 되돌아간다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797153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86662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76419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19848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17392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73493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91" y="1052735"/>
            <a:ext cx="2946741" cy="5583421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588246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928774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044171" y="47251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250009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013177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077906" y="47251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80763" y="3057060"/>
            <a:ext cx="1827897" cy="738637"/>
          </a:xfrm>
          <a:prstGeom prst="rect">
            <a:avLst/>
          </a:prstGeom>
          <a:gradFill>
            <a:gsLst>
              <a:gs pos="0">
                <a:srgbClr val="D5FDFF"/>
              </a:gs>
              <a:gs pos="100000">
                <a:srgbClr val="C0FCF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오늘 하루 수고 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30660"/>
              </p:ext>
            </p:extLst>
          </p:nvPr>
        </p:nvGraphicFramePr>
        <p:xfrm>
          <a:off x="251520" y="116632"/>
          <a:ext cx="8772726" cy="633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353301"/>
                <a:gridCol w="347788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App_UC025_#4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App_UC025_#1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백태영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9616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 작성하는 것을 확인 할 수 있다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ChealYeo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2283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194343" y="235420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71" y="4977874"/>
            <a:ext cx="2316933" cy="5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9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20744"/>
              </p:ext>
            </p:extLst>
          </p:nvPr>
        </p:nvGraphicFramePr>
        <p:xfrm>
          <a:off x="166003" y="157700"/>
          <a:ext cx="8726479" cy="658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App_UC025#5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 </a:t>
                      </a:r>
                      <a:r>
                        <a:rPr lang="ko-KR" altLang="en-US" sz="1500" dirty="0" err="1" smtClean="0"/>
                        <a:t>새글쓰기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94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dirty="0" smtClean="0"/>
                        <a:t>App_UC025#2</a:t>
                      </a:r>
                      <a:r>
                        <a:rPr lang="ko-KR" altLang="en-US" sz="1500" dirty="0" smtClean="0"/>
                        <a:t>에서 새 글 쓰기 버튼 터치</a:t>
                      </a:r>
                      <a:endParaRPr lang="ko-KR" altLang="en-US" sz="15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358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등록 버튼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터치 시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유효성 검증하고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작성자 이름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작성한 내용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공개범위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이모티콘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작성날짜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시스템이 작성날짜를 현재시간으로 생성한다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.),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시스템이 수정날짜를 현재시간으로 생성한다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.)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를 서버로 전송하여 이야기를 등록한다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가족이야기 화면으로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이동한다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6" y="1052735"/>
            <a:ext cx="2946741" cy="5583421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01374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712199" y="1554933"/>
            <a:ext cx="2371969" cy="1443815"/>
            <a:chOff x="3273216" y="3667641"/>
            <a:chExt cx="2172724" cy="1588196"/>
          </a:xfrm>
        </p:grpSpPr>
        <p:grpSp>
          <p:nvGrpSpPr>
            <p:cNvPr id="17" name="그룹 16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" name="직선 연결선 24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24792" y="2541705"/>
                <a:ext cx="2702929" cy="346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내용을 입력 해주세요</a:t>
                </a:r>
                <a:r>
                  <a:rPr lang="en-US" altLang="ko-KR" sz="1150" dirty="0" smtClean="0"/>
                  <a:t>.</a:t>
                </a:r>
                <a:endParaRPr lang="ko-KR" altLang="en-US" sz="115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3696358" y="3353337"/>
            <a:ext cx="2387809" cy="1443815"/>
            <a:chOff x="3273216" y="3667641"/>
            <a:chExt cx="2172724" cy="1588196"/>
          </a:xfrm>
        </p:grpSpPr>
        <p:grpSp>
          <p:nvGrpSpPr>
            <p:cNvPr id="27" name="그룹 26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" name="직선 연결선 34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924792" y="2541705"/>
                <a:ext cx="2702929" cy="52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내용은 </a:t>
                </a:r>
                <a:r>
                  <a:rPr lang="en-US" altLang="ko-KR" sz="1150" dirty="0" smtClean="0"/>
                  <a:t>2000</a:t>
                </a:r>
                <a:r>
                  <a:rPr lang="ko-KR" altLang="en-US" sz="1150" dirty="0" smtClean="0"/>
                  <a:t>자 이내여야 합니다</a:t>
                </a:r>
                <a:r>
                  <a:rPr lang="en-US" altLang="ko-KR" sz="1150" dirty="0" smtClean="0"/>
                  <a:t>.</a:t>
                </a:r>
                <a:endParaRPr lang="ko-KR" altLang="en-US" sz="115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6" name="직선 화살표 연결선 35"/>
          <p:cNvCxnSpPr>
            <a:endCxn id="24" idx="1"/>
          </p:cNvCxnSpPr>
          <p:nvPr/>
        </p:nvCxnSpPr>
        <p:spPr>
          <a:xfrm flipV="1">
            <a:off x="1089391" y="2276841"/>
            <a:ext cx="2622808" cy="283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448001" y="4075244"/>
            <a:ext cx="2248357" cy="1067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23289"/>
              </p:ext>
            </p:extLst>
          </p:nvPr>
        </p:nvGraphicFramePr>
        <p:xfrm>
          <a:off x="22126" y="81428"/>
          <a:ext cx="9099749" cy="6097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Web_UC025_#1</a:t>
                      </a:r>
                      <a:r>
                        <a:rPr lang="ko-KR" altLang="en-US" sz="1500" dirty="0" smtClean="0"/>
                        <a:t>에서 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8288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 값으로 가족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이야기가 설정되고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부터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가족이야기의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최근 작성한 가족 이야기의 정보가 나온다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ChealYeon\Desktop\그림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0"/>
          <a:stretch/>
        </p:blipFill>
        <p:spPr bwMode="auto">
          <a:xfrm>
            <a:off x="116102" y="1077440"/>
            <a:ext cx="6284698" cy="470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59632" y="19168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40137"/>
              </p:ext>
            </p:extLst>
          </p:nvPr>
        </p:nvGraphicFramePr>
        <p:xfrm>
          <a:off x="8755" y="44624"/>
          <a:ext cx="9099749" cy="66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4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 </a:t>
                      </a:r>
                      <a:r>
                        <a:rPr lang="ko-KR" altLang="en-US" sz="1500" dirty="0" err="1" smtClean="0"/>
                        <a:t>이모티콘</a:t>
                      </a:r>
                      <a:r>
                        <a:rPr lang="ko-KR" altLang="en-US" sz="1500" dirty="0" smtClean="0"/>
                        <a:t> 등록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101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Web_UC025_#2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50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이모티콘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230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클릭 시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목록을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02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보유하고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이모티콘의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종류이다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이모티콘의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종류를 클릭 시 해당 종류의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이모티콘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목록을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2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종류가 많을 때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 서버로 부터 다른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이모티콘의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종류를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02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클릭 시 클릭한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 내용에 첨부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ChealYeon\Desktop\그림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7"/>
          <a:stretch/>
        </p:blipFill>
        <p:spPr bwMode="auto">
          <a:xfrm>
            <a:off x="87052" y="1230978"/>
            <a:ext cx="6357156" cy="46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638188" y="334401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76056" y="3342463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28522" y="3693693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6232" y="2973613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79862"/>
              </p:ext>
            </p:extLst>
          </p:nvPr>
        </p:nvGraphicFramePr>
        <p:xfrm>
          <a:off x="8755" y="-1"/>
          <a:ext cx="9099749" cy="6885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dirty="0" smtClean="0"/>
                        <a:t>이야기 사진 업로드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23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Web_UC025_#2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 사진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303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사진 클릭 시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컴퓨터의 사진들을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30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사진을 클릭 시 클릭 한 사진으로 설정 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30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열기 클릭 시 클릭 한 사진을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컴퓨터로부터 사진이 제공 되어 이야기 내용에 첨부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ChealYeon\Desktop\그림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4"/>
          <a:stretch/>
        </p:blipFill>
        <p:spPr bwMode="auto">
          <a:xfrm>
            <a:off x="35496" y="1172565"/>
            <a:ext cx="6294052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947180" y="458112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27984" y="270892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1760" y="393305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healYeon\Desktop\그림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6"/>
          <a:stretch/>
        </p:blipFill>
        <p:spPr bwMode="auto">
          <a:xfrm>
            <a:off x="35496" y="1374994"/>
            <a:ext cx="6357156" cy="465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43334"/>
              </p:ext>
            </p:extLst>
          </p:nvPr>
        </p:nvGraphicFramePr>
        <p:xfrm>
          <a:off x="8755" y="-1"/>
          <a:ext cx="9099749" cy="6885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dirty="0" smtClean="0"/>
                        <a:t>이야기 사진 업로드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23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Web_UC025_#2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사진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303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열기 클릭 시 유효성 검사 한 후 클릭 한 사진을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컴퓨터로부터 사진이 제공 되어 이야기 내용에 첨부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530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 넘어 사진을 첨부 할 수 없을 시 제공 되는 창이다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30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JPG, PNG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를 제외한 학장자가 입력 시 제공 되는 창이다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067944" y="465313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20" y="2365814"/>
            <a:ext cx="2263495" cy="99073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583440" y="2925819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user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77063"/>
            <a:ext cx="2263495" cy="956057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355976" y="299565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8" idx="2"/>
          </p:cNvCxnSpPr>
          <p:nvPr/>
        </p:nvCxnSpPr>
        <p:spPr>
          <a:xfrm flipH="1" flipV="1">
            <a:off x="2080568" y="3356545"/>
            <a:ext cx="1987376" cy="14162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9" idx="2"/>
          </p:cNvCxnSpPr>
          <p:nvPr/>
        </p:nvCxnSpPr>
        <p:spPr>
          <a:xfrm flipV="1">
            <a:off x="4355976" y="3333120"/>
            <a:ext cx="555684" cy="1320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15949"/>
              </p:ext>
            </p:extLst>
          </p:nvPr>
        </p:nvGraphicFramePr>
        <p:xfrm>
          <a:off x="8755" y="44624"/>
          <a:ext cx="9099749" cy="6585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 사진 등록취소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Web_UC025_#2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ko-KR" altLang="en-US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이야기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3532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X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Client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컴퓨터로부터 첨부된 사진이 이야기 내용에서 사라진다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53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 클릭 시 작성자 이름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작성한 내용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공개범위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이모티콘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작성날짜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시스템이 작성날짜를 현재시간으로 생성한다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.),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시스템이 수정날짜를 현재시간으로 생성한다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.)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를 서버로 전송하여 이야기를 등록한다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가족이야기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658009" y="313789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ChealYeon\Desktop\그림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2" b="8046"/>
          <a:stretch/>
        </p:blipFill>
        <p:spPr bwMode="auto">
          <a:xfrm>
            <a:off x="100372" y="1149364"/>
            <a:ext cx="6300428" cy="44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92080" y="443711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97412"/>
              </p:ext>
            </p:extLst>
          </p:nvPr>
        </p:nvGraphicFramePr>
        <p:xfrm>
          <a:off x="22126" y="81428"/>
          <a:ext cx="9099749" cy="6097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Web_UC025_#1</a:t>
                      </a:r>
                      <a:r>
                        <a:rPr lang="ko-KR" altLang="en-US" sz="1500" dirty="0" smtClean="0"/>
                        <a:t>에서 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8288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 작성하는 것을 확인 할 수 있다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122" name="Picture 2" descr="C:\Users\ChealYeon\Desktop\그림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" y="1340768"/>
            <a:ext cx="6357156" cy="48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44104" y="335699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08680"/>
              </p:ext>
            </p:extLst>
          </p:nvPr>
        </p:nvGraphicFramePr>
        <p:xfrm>
          <a:off x="8755" y="44624"/>
          <a:ext cx="9099749" cy="6792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Web_UC025_#6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 작성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Web_</a:t>
                      </a:r>
                      <a:r>
                        <a:rPr lang="ko-KR" altLang="en-US" sz="1500" dirty="0" smtClean="0"/>
                        <a:t>홈 보기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에서 가족이야기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77945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/>
                        <a:t>5</a:t>
                      </a:r>
                      <a:endParaRPr lang="ko-KR" altLang="en-US" sz="12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 버튼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유효성 검증하고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작성자 이름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작성한 내용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공개범위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이모티콘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작성날짜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시스템이 작성날짜를 현재시간으로 생성한다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.),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수정날짜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시스템이 수정날짜를 현재시간으로 생성한다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.)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를 서버로 전송하여 이야기를 등록한다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가족이야기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ChealYeo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0" y="1153354"/>
            <a:ext cx="6261740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267366" y="291258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915816" y="3032268"/>
            <a:ext cx="2351551" cy="396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411382" y="3167969"/>
            <a:ext cx="1" cy="24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16103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App_UC025_#1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클릭하면 가족이야기를 볼 수 있는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7134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97299" y="13565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976</Words>
  <Application>Microsoft Office PowerPoint</Application>
  <PresentationFormat>화면 슬라이드 쇼(4:3)</PresentationFormat>
  <Paragraphs>227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175</cp:revision>
  <cp:lastPrinted>2015-07-18T10:47:14Z</cp:lastPrinted>
  <dcterms:created xsi:type="dcterms:W3CDTF">2015-07-17T06:39:48Z</dcterms:created>
  <dcterms:modified xsi:type="dcterms:W3CDTF">2015-07-21T13:25:45Z</dcterms:modified>
</cp:coreProperties>
</file>