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8" r:id="rId3"/>
    <p:sldId id="259" r:id="rId4"/>
    <p:sldId id="265" r:id="rId5"/>
    <p:sldId id="260" r:id="rId6"/>
    <p:sldId id="263" r:id="rId7"/>
    <p:sldId id="264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6104" autoAdjust="0"/>
  </p:normalViewPr>
  <p:slideViewPr>
    <p:cSldViewPr>
      <p:cViewPr varScale="1">
        <p:scale>
          <a:sx n="89" d="100"/>
          <a:sy n="89" d="100"/>
        </p:scale>
        <p:origin x="-9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9DE2-FBDE-4E38-83A9-51404B4C2A5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F331-D736-43B9-BC91-02FB38477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0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7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42744"/>
              </p:ext>
            </p:extLst>
          </p:nvPr>
        </p:nvGraphicFramePr>
        <p:xfrm>
          <a:off x="25400" y="44624"/>
          <a:ext cx="9118600" cy="6675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01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</a:t>
                      </a:r>
                      <a:r>
                        <a:rPr lang="ko-KR" altLang="en-US" sz="1500" dirty="0" smtClean="0"/>
                        <a:t>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83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수정하기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홈이름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변경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초대하기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 올리면 상세 정보가 표시되고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초대하기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끊기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관계를 끊을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가족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구성원의 데이터를 전송하여 가족 정보를 삭제한다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4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보기 버튼</a:t>
                      </a:r>
                      <a:endParaRPr lang="en-US" altLang="ko-KR" sz="1200" b="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이웃 정보를 받아와 이웃 목록을 볼 수 있는 화면으로 이동한다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963937" y="35357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9864" y="2955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750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3628" y="353950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별명 </a:t>
            </a:r>
            <a:r>
              <a:rPr lang="en-US" altLang="ko-KR" sz="1200" spc="-300" dirty="0" smtClean="0"/>
              <a:t>: </a:t>
            </a:r>
            <a:r>
              <a:rPr lang="ko-KR" altLang="en-US" sz="1200" spc="-300" dirty="0" err="1" smtClean="0"/>
              <a:t>막냉</a:t>
            </a:r>
            <a:r>
              <a:rPr lang="ko-KR" altLang="en-US" sz="1200" spc="-300" dirty="0" err="1"/>
              <a:t>이</a:t>
            </a:r>
            <a:r>
              <a:rPr lang="en-US" altLang="ko-KR" sz="1200" spc="-300" dirty="0" smtClean="0"/>
              <a:t>, </a:t>
            </a:r>
            <a:r>
              <a:rPr lang="ko-KR" altLang="en-US" sz="1200" spc="-300" dirty="0" smtClean="0"/>
              <a:t>생일 </a:t>
            </a:r>
            <a:r>
              <a:rPr lang="en-US" altLang="ko-KR" sz="1200" spc="-300" dirty="0" smtClean="0"/>
              <a:t>: 3</a:t>
            </a:r>
            <a:r>
              <a:rPr lang="ko-KR" altLang="en-US" sz="1200" spc="-300" dirty="0" smtClean="0"/>
              <a:t>월 </a:t>
            </a:r>
            <a:r>
              <a:rPr lang="en-US" altLang="ko-KR" sz="1200" spc="-300" dirty="0" smtClean="0"/>
              <a:t>28</a:t>
            </a:r>
            <a:r>
              <a:rPr lang="ko-KR" altLang="en-US" sz="1200" spc="-300" dirty="0" smtClean="0"/>
              <a:t>일</a:t>
            </a:r>
            <a:endParaRPr lang="ko-KR" altLang="en-US" sz="1200" spc="-300" dirty="0"/>
          </a:p>
        </p:txBody>
      </p:sp>
    </p:spTree>
    <p:extLst>
      <p:ext uri="{BB962C8B-B14F-4D97-AF65-F5344CB8AC3E}">
        <p14:creationId xmlns:p14="http://schemas.microsoft.com/office/powerpoint/2010/main" val="32255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" y="1412776"/>
            <a:ext cx="627232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71913"/>
              </p:ext>
            </p:extLst>
          </p:nvPr>
        </p:nvGraphicFramePr>
        <p:xfrm>
          <a:off x="25400" y="44624"/>
          <a:ext cx="9118600" cy="704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75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관리자의 이웃 홈 보기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56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 보기 정보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032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이웃보기 클릭 시 디폴트로 이웃 홈 보기 탭이 선택되어 이웃 목록이 출력된다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관리자는 이웃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탭과 이웃 홈 찾기 탭을 사용할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보기 탭은 이웃으로 연결되어 있는 이웃 가족 홈의 정보를 보여준다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35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찾기 탭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홈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찾기 화면으로 이동하여 이웃 홈을 검색 할 수 있다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1347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정보 목록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연결이 되어 있는 이웃 가족들의 홈 정보를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가족의 이름과 매니저의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서버에서 이웃 홈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가족의 정보를 받아오고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35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0050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560" y="47226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52328" y="25649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560" y="28901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3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" y="1272470"/>
            <a:ext cx="6368278" cy="45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76489"/>
              </p:ext>
            </p:extLst>
          </p:nvPr>
        </p:nvGraphicFramePr>
        <p:xfrm>
          <a:off x="25400" y="-33103"/>
          <a:ext cx="9118600" cy="681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50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검색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099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 홈 찾기 탭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082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검색 검색분류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디폴트로 아무것도 선택되어 있지 않다</a:t>
                      </a:r>
                      <a:r>
                        <a:rPr lang="en-US" altLang="ko-KR" sz="12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검색분류를 선택하여 이웃가족을 검색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(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구성원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휴대폰번호 를 선택할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13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검색어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입력창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검색할 단어를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각 검색분류에 맞는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검색어를</a:t>
                      </a:r>
                      <a:r>
                        <a:rPr lang="ko-KR" altLang="en-US" sz="1200" kern="100" dirty="0" smtClean="0">
                          <a:effectLst/>
                        </a:rPr>
                        <a:t> 입력하면 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검색어는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en-US" altLang="ko-KR" sz="1200" kern="100" dirty="0" smtClean="0">
                          <a:effectLst/>
                        </a:rPr>
                        <a:t>2</a:t>
                      </a:r>
                      <a:r>
                        <a:rPr lang="ko-KR" altLang="en-US" sz="1200" kern="100" dirty="0" smtClean="0">
                          <a:effectLst/>
                        </a:rPr>
                        <a:t>글자 이상 </a:t>
                      </a:r>
                      <a:r>
                        <a:rPr lang="en-US" altLang="ko-KR" sz="1200" kern="100" dirty="0" smtClean="0">
                          <a:effectLst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</a:rPr>
                        <a:t>글자 이내의 문자열이다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0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검색할 단어를 입력하고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검색할 단어와 검색분류를 전송하여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그에 해당하는 결과 값을 전송 받는다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검색분류를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휴대폰번호로 했을 경우에는 해당 가족 구성원의 프로필이 출력되는 결과 화면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검색분류를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홈이름으로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했을 경우에는 해당 홈의 매니저 프로필 정보가 출력되는 결과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검색결과가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없을 경우에는 검색 결과 없음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29844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653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9520" y="32102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26640" y="3804098"/>
            <a:ext cx="3885520" cy="1382438"/>
            <a:chOff x="5258480" y="3408680"/>
            <a:chExt cx="3885520" cy="1382438"/>
          </a:xfrm>
        </p:grpSpPr>
        <p:sp>
          <p:nvSpPr>
            <p:cNvPr id="10" name="직사각형 9"/>
            <p:cNvSpPr/>
            <p:nvPr/>
          </p:nvSpPr>
          <p:spPr>
            <a:xfrm>
              <a:off x="5258480" y="3408680"/>
              <a:ext cx="3885520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    검색분류가 선택되지 않았습니다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956" y="3718899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126640" y="37890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84074" y="46863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" y="1272470"/>
            <a:ext cx="6368278" cy="45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94048"/>
              </p:ext>
            </p:extLst>
          </p:nvPr>
        </p:nvGraphicFramePr>
        <p:xfrm>
          <a:off x="25400" y="-33104"/>
          <a:ext cx="9118600" cy="6255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21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검색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75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 홈 찾기 탭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5177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9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검색분류를 선택하지 않고 검색버튼을 누른 경우 출력되는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알림창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2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알림창만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사라진다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29844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653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9520" y="32102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26640" y="3804098"/>
            <a:ext cx="3885520" cy="1382438"/>
            <a:chOff x="5258480" y="3408680"/>
            <a:chExt cx="3885520" cy="1382438"/>
          </a:xfrm>
        </p:grpSpPr>
        <p:sp>
          <p:nvSpPr>
            <p:cNvPr id="10" name="직사각형 9"/>
            <p:cNvSpPr/>
            <p:nvPr/>
          </p:nvSpPr>
          <p:spPr>
            <a:xfrm>
              <a:off x="5258480" y="3408680"/>
              <a:ext cx="3885520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    검색분류가 선택되지 않았습니다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956" y="3718899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126640" y="37890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84074" y="46863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6345088" cy="57195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71159"/>
              </p:ext>
            </p:extLst>
          </p:nvPr>
        </p:nvGraphicFramePr>
        <p:xfrm>
          <a:off x="0" y="18661"/>
          <a:ext cx="9108504" cy="661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63"/>
                <a:gridCol w="2090824"/>
                <a:gridCol w="2090824"/>
                <a:gridCol w="469986"/>
                <a:gridCol w="2305207"/>
              </a:tblGrid>
              <a:tr h="313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-300" dirty="0" err="1" smtClean="0"/>
                        <a:t>이웃홈</a:t>
                      </a:r>
                      <a:r>
                        <a:rPr lang="ko-KR" altLang="en-US" sz="1500" spc="-300" dirty="0" smtClean="0"/>
                        <a:t> 검색결과</a:t>
                      </a:r>
                      <a:r>
                        <a:rPr lang="en-US" altLang="ko-KR" sz="1500" spc="-300" dirty="0" smtClean="0"/>
                        <a:t>(</a:t>
                      </a:r>
                      <a:r>
                        <a:rPr lang="ko-KR" altLang="en-US" sz="1500" spc="-300" dirty="0" smtClean="0"/>
                        <a:t>휴대폰번호</a:t>
                      </a:r>
                      <a:r>
                        <a:rPr lang="en-US" altLang="ko-KR" sz="1500" spc="-300" dirty="0" smtClean="0"/>
                        <a:t>, </a:t>
                      </a:r>
                      <a:r>
                        <a:rPr lang="ko-KR" altLang="en-US" sz="1500" spc="-300" dirty="0" smtClean="0"/>
                        <a:t>이름</a:t>
                      </a:r>
                      <a:r>
                        <a:rPr lang="en-US" altLang="ko-KR" sz="1500" spc="-300" dirty="0" smtClean="0"/>
                        <a:t>)</a:t>
                      </a:r>
                      <a:r>
                        <a:rPr lang="ko-KR" altLang="en-US" sz="1500" spc="-300" baseline="0" dirty="0" smtClean="0"/>
                        <a:t> 화면</a:t>
                      </a:r>
                      <a:endParaRPr lang="ko-KR" altLang="en-US" sz="1500" spc="-3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13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휴대폰 번호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이름 검색 분류로 선택 후 </a:t>
                      </a:r>
                      <a:r>
                        <a:rPr lang="ko-KR" altLang="en-US" sz="1500" baseline="0" dirty="0" err="1" smtClean="0"/>
                        <a:t>검색어를</a:t>
                      </a:r>
                      <a:r>
                        <a:rPr lang="ko-KR" altLang="en-US" sz="1500" baseline="0" dirty="0" smtClean="0"/>
                        <a:t> 입력하고 </a:t>
                      </a:r>
                      <a:r>
                        <a:rPr lang="ko-KR" altLang="en-US" sz="1500" dirty="0" smtClean="0"/>
                        <a:t>검색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86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분류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검색한 단어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6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결과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이름과 이웃의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간략프로필을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볼수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프로필에는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생일이 들어간다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별명은 등록했을 경우 이름 대신 별명이 보이며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등록하지 않았을 경우 이름이 보인다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검색한 검색분류 단어에 해당하는 결과값을 서버로부터 가져와서 출력해준다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 및 휴대폰 번호 검색분류로 검색할 경우 해당하는 이름의 구성원을 가지고 있는 구성원의 프로필 사진을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보기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2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483" y="45364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24" y="26021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6021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0416" y="3717032"/>
            <a:ext cx="54895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7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571"/>
            <a:ext cx="6299368" cy="578442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0384"/>
              </p:ext>
            </p:extLst>
          </p:nvPr>
        </p:nvGraphicFramePr>
        <p:xfrm>
          <a:off x="0" y="18661"/>
          <a:ext cx="9108504" cy="6667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63"/>
                <a:gridCol w="2090824"/>
                <a:gridCol w="2090824"/>
                <a:gridCol w="469986"/>
                <a:gridCol w="2305207"/>
              </a:tblGrid>
              <a:tr h="313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-150" dirty="0" smtClean="0"/>
                        <a:t>이웃 홈 검색결과</a:t>
                      </a:r>
                      <a:r>
                        <a:rPr lang="en-US" altLang="ko-KR" sz="1500" spc="-150" dirty="0" smtClean="0"/>
                        <a:t>(</a:t>
                      </a:r>
                      <a:r>
                        <a:rPr lang="ko-KR" altLang="en-US" sz="1500" spc="-150" dirty="0" smtClean="0"/>
                        <a:t>홈 이름</a:t>
                      </a:r>
                      <a:r>
                        <a:rPr lang="en-US" altLang="ko-KR" sz="1500" spc="-150" dirty="0" smtClean="0"/>
                        <a:t>)</a:t>
                      </a:r>
                      <a:r>
                        <a:rPr lang="ko-KR" altLang="en-US" sz="1500" spc="-150" baseline="0" dirty="0" smtClean="0"/>
                        <a:t> 화면</a:t>
                      </a:r>
                      <a:endParaRPr lang="ko-KR" altLang="en-US" sz="1500" spc="-15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13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홈 이름 검색 분류로 선택 후 </a:t>
                      </a:r>
                      <a:r>
                        <a:rPr lang="ko-KR" altLang="en-US" sz="1500" baseline="0" dirty="0" err="1" smtClean="0"/>
                        <a:t>검색어를</a:t>
                      </a:r>
                      <a:r>
                        <a:rPr lang="ko-KR" altLang="en-US" sz="1500" baseline="0" dirty="0" smtClean="0"/>
                        <a:t> 입력하고 </a:t>
                      </a:r>
                      <a:r>
                        <a:rPr lang="ko-KR" altLang="en-US" sz="1500" dirty="0" smtClean="0"/>
                        <a:t>검색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86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분류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검색한 단어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6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결과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검색한 검색분류 단어에 해당하는 결과값을 서버로부터 가져와서 출력해준다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이름 검색분류로 검색할 경우 해당하는 이름의 홈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이름을 가지고 있는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있는 홈 매니저의 프로필 사진을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보기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005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24" y="26021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6021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0416" y="3717032"/>
            <a:ext cx="54895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" y="1067422"/>
            <a:ext cx="6589132" cy="578599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9570"/>
              </p:ext>
            </p:extLst>
          </p:nvPr>
        </p:nvGraphicFramePr>
        <p:xfrm>
          <a:off x="35496" y="18658"/>
          <a:ext cx="9073008" cy="6851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2373463"/>
                <a:gridCol w="1950443"/>
                <a:gridCol w="438430"/>
                <a:gridCol w="2150432"/>
              </a:tblGrid>
              <a:tr h="361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_#7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-150" dirty="0" smtClean="0"/>
                        <a:t>이웃 홈 검색결과</a:t>
                      </a:r>
                      <a:r>
                        <a:rPr lang="en-US" altLang="ko-KR" sz="1500" spc="-150" baseline="0" dirty="0" smtClean="0"/>
                        <a:t> </a:t>
                      </a:r>
                      <a:r>
                        <a:rPr lang="ko-KR" altLang="en-US" sz="1500" spc="-150" baseline="0" dirty="0" smtClean="0"/>
                        <a:t>화면</a:t>
                      </a:r>
                      <a:endParaRPr lang="ko-KR" altLang="en-US" sz="1500" spc="-15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75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Web_UC030_#3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화면에서 검색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74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분류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55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검색한 단어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972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결과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검색한 검색분류 단어에 해당하는 결과값을 서버로부터 가져와서 출력해준다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서버가 아무런 결과를 가지고 오지 못했을 경우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홈 정보 대신 검색결과가 없다는 문구를 출력한다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00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24" y="26021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6021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7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76104"/>
              </p:ext>
            </p:extLst>
          </p:nvPr>
        </p:nvGraphicFramePr>
        <p:xfrm>
          <a:off x="25400" y="44624"/>
          <a:ext cx="9118600" cy="6675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_#8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01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_#3,4,5,6,7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err="1" smtClean="0"/>
                        <a:t>뒤로가기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83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 후 뒤돌아가기를 할 경우 홈 보기로 돌아온다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4360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9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809</Words>
  <Application>Microsoft Office PowerPoint</Application>
  <PresentationFormat>화면 슬라이드 쇼(4:3)</PresentationFormat>
  <Paragraphs>177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39</cp:revision>
  <dcterms:created xsi:type="dcterms:W3CDTF">2015-07-18T07:49:01Z</dcterms:created>
  <dcterms:modified xsi:type="dcterms:W3CDTF">2015-07-21T13:05:20Z</dcterms:modified>
</cp:coreProperties>
</file>