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7" r:id="rId2"/>
    <p:sldId id="268" r:id="rId3"/>
    <p:sldId id="269" r:id="rId4"/>
    <p:sldId id="27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70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79DE2-FBDE-4E38-83A9-51404B4C2A5A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7F331-D736-43B9-BC91-02FB38477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722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87CE-AAD1-4887-B9AF-BC9D99B37E0B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8D8-3D9D-403C-A659-6AE1D466E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13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87CE-AAD1-4887-B9AF-BC9D99B37E0B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8D8-3D9D-403C-A659-6AE1D466E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71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87CE-AAD1-4887-B9AF-BC9D99B37E0B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8D8-3D9D-403C-A659-6AE1D466E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691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87CE-AAD1-4887-B9AF-BC9D99B37E0B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8D8-3D9D-403C-A659-6AE1D466E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26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87CE-AAD1-4887-B9AF-BC9D99B37E0B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8D8-3D9D-403C-A659-6AE1D466E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50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87CE-AAD1-4887-B9AF-BC9D99B37E0B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8D8-3D9D-403C-A659-6AE1D466E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85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87CE-AAD1-4887-B9AF-BC9D99B37E0B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8D8-3D9D-403C-A659-6AE1D466E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28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87CE-AAD1-4887-B9AF-BC9D99B37E0B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8D8-3D9D-403C-A659-6AE1D466E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62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87CE-AAD1-4887-B9AF-BC9D99B37E0B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8D8-3D9D-403C-A659-6AE1D466E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271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87CE-AAD1-4887-B9AF-BC9D99B37E0B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8D8-3D9D-403C-A659-6AE1D466E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27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87CE-AAD1-4887-B9AF-BC9D99B37E0B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8D8-3D9D-403C-A659-6AE1D466E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7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87CE-AAD1-4887-B9AF-BC9D99B37E0B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298D8-3D9D-403C-A659-6AE1D466E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28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6" y="1484784"/>
            <a:ext cx="6258001" cy="4505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273783"/>
              </p:ext>
            </p:extLst>
          </p:nvPr>
        </p:nvGraphicFramePr>
        <p:xfrm>
          <a:off x="25400" y="65964"/>
          <a:ext cx="9118600" cy="6675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Web_UC032_#1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관리자모드 </a:t>
                      </a:r>
                      <a:r>
                        <a:rPr lang="ko-KR" altLang="en-US" sz="1500" dirty="0" err="1" smtClean="0"/>
                        <a:t>홈보기</a:t>
                      </a:r>
                      <a:r>
                        <a:rPr lang="ko-KR" altLang="en-US" sz="1500" dirty="0" smtClean="0"/>
                        <a:t> 화면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4016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시작</a:t>
                      </a:r>
                      <a:r>
                        <a:rPr lang="ko-KR" altLang="en-US" sz="1500" dirty="0" smtClean="0"/>
                        <a:t>화면에서 </a:t>
                      </a:r>
                      <a:r>
                        <a:rPr lang="ko-KR" altLang="en-US" sz="1500" dirty="0" smtClean="0"/>
                        <a:t>로그인 성공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08831">
                <a:tc rowSpan="4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홈 이름 수정하기 버튼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시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홈이름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변경 화면으로 이동한다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088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 구성원 초대하기 버튼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마우스를 올리면 상세 정보가 표시되고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 초대하기 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1200" kern="100" dirty="0" smtClean="0">
                        <a:effectLst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088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끊기 버튼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관계를 끊을 수 있다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 가족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구성원의 데이터를 전송하여 가족 정보를 삭제한다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088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b="0" dirty="0" smtClean="0"/>
                        <a:t>4</a:t>
                      </a:r>
                      <a:endParaRPr lang="ko-KR" altLang="en-US" sz="115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이웃 보기 버튼</a:t>
                      </a:r>
                      <a:endParaRPr lang="en-US" altLang="ko-KR" sz="1200" b="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b="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b="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서버로부터 이웃 정보를 받아와 이웃 목록을 볼 수 있는 화면으로 이동한다</a:t>
                      </a:r>
                      <a:r>
                        <a:rPr lang="en-US" altLang="ko-KR" sz="1200" b="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b="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963937" y="353577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15376" y="287300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09864" y="295550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43608" y="297509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23628" y="3539504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300" dirty="0" smtClean="0"/>
              <a:t>별명 </a:t>
            </a:r>
            <a:r>
              <a:rPr lang="en-US" altLang="ko-KR" sz="1200" spc="-300" dirty="0" smtClean="0"/>
              <a:t>: </a:t>
            </a:r>
            <a:r>
              <a:rPr lang="ko-KR" altLang="en-US" sz="1200" spc="-300" dirty="0" err="1" smtClean="0"/>
              <a:t>막냉</a:t>
            </a:r>
            <a:r>
              <a:rPr lang="ko-KR" altLang="en-US" sz="1200" spc="-300" dirty="0" err="1"/>
              <a:t>이</a:t>
            </a:r>
            <a:r>
              <a:rPr lang="en-US" altLang="ko-KR" sz="1200" spc="-300" dirty="0" smtClean="0"/>
              <a:t>, </a:t>
            </a:r>
            <a:r>
              <a:rPr lang="ko-KR" altLang="en-US" sz="1200" spc="-300" dirty="0" smtClean="0"/>
              <a:t>생일 </a:t>
            </a:r>
            <a:r>
              <a:rPr lang="en-US" altLang="ko-KR" sz="1200" spc="-300" dirty="0" smtClean="0"/>
              <a:t>: 3</a:t>
            </a:r>
            <a:r>
              <a:rPr lang="ko-KR" altLang="en-US" sz="1200" spc="-300" dirty="0" smtClean="0"/>
              <a:t>월 </a:t>
            </a:r>
            <a:r>
              <a:rPr lang="en-US" altLang="ko-KR" sz="1200" spc="-300" dirty="0" smtClean="0"/>
              <a:t>28</a:t>
            </a:r>
            <a:r>
              <a:rPr lang="ko-KR" altLang="en-US" sz="1200" spc="-300" dirty="0" smtClean="0"/>
              <a:t>일</a:t>
            </a:r>
            <a:endParaRPr lang="ko-KR" altLang="en-US" sz="1200" spc="-300" dirty="0"/>
          </a:p>
        </p:txBody>
      </p:sp>
    </p:spTree>
    <p:extLst>
      <p:ext uri="{BB962C8B-B14F-4D97-AF65-F5344CB8AC3E}">
        <p14:creationId xmlns:p14="http://schemas.microsoft.com/office/powerpoint/2010/main" val="141796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5" y="1412776"/>
            <a:ext cx="6272325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567105"/>
              </p:ext>
            </p:extLst>
          </p:nvPr>
        </p:nvGraphicFramePr>
        <p:xfrm>
          <a:off x="25400" y="44624"/>
          <a:ext cx="9118600" cy="7045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756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Web_UC032_#2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관리자의 이웃 홈 보기 화면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5622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Web_UC032_#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1</a:t>
                      </a:r>
                      <a:r>
                        <a:rPr lang="en-US" altLang="ko-KR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500" dirty="0" smtClean="0"/>
                        <a:t>화면에서 이웃 </a:t>
                      </a:r>
                      <a:r>
                        <a:rPr lang="ko-KR" altLang="en-US" sz="1500" dirty="0" smtClean="0"/>
                        <a:t>정보 보기 </a:t>
                      </a:r>
                      <a:r>
                        <a:rPr lang="ko-KR" altLang="en-US" sz="1500" dirty="0" smtClean="0"/>
                        <a:t>선택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660324">
                <a:tc rowSpan="4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이웃보기 클릭 시 디폴트로 이웃 홈 보기 탭이 선택되어 이웃 목록이 출력된다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관리자는 이웃 홈 보기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탭과 이웃 홈 찾기 탭을 사용할 수 있다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이웃 홈 보기 탭은 이웃으로 연결되어 있는 이웃 가족 홈의 정보를 보여준다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3355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이웃 홈 찾기 탭 버튼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이웃 홈</a:t>
                      </a:r>
                      <a:r>
                        <a:rPr lang="ko-KR" altLang="en-US" sz="1200" kern="100" baseline="0" dirty="0" smtClean="0">
                          <a:effectLst/>
                        </a:rPr>
                        <a:t> 찾기 화면으로 이동하여 이웃 홈을 검색 할 수 있다</a:t>
                      </a:r>
                      <a:r>
                        <a:rPr lang="en-US" altLang="ko-KR" sz="1200" kern="100" baseline="0" dirty="0" smtClean="0">
                          <a:effectLst/>
                        </a:rPr>
                        <a:t>.</a:t>
                      </a:r>
                      <a:endParaRPr lang="en-US" altLang="ko-KR" sz="1200" kern="100" dirty="0" smtClean="0">
                        <a:effectLst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3470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이웃 홈 정보 목록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이웃 연결이 되어 있는 이웃 가족들의 홈 정보를 보여준다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이웃 홈 가족의 이름과 매니저의 이름이 보여진다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서버에서 이웃 홈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가족의 정보를 받아오고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이웃 홈 보기 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13355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뒤로가기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버튼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홈 보기 화면으로 이동한다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altLang="ko-KR" sz="12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115616" y="400506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0560" y="472266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52328" y="256490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0560" y="289018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04656" y="3429000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144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0" y="1386852"/>
            <a:ext cx="6339820" cy="434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898086"/>
              </p:ext>
            </p:extLst>
          </p:nvPr>
        </p:nvGraphicFramePr>
        <p:xfrm>
          <a:off x="25400" y="44624"/>
          <a:ext cx="9118600" cy="6654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143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Web_UC032_#3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관리자의 이웃 홈 보기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4353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:Web_UC032_#2</a:t>
                      </a:r>
                      <a:r>
                        <a:rPr lang="ko-KR" altLang="en-US" sz="1500" dirty="0" smtClean="0"/>
                        <a:t>화면에서 이웃 홈 정보 선택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6314">
                <a:tc rowSpan="6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연결끊기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버튼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관리자 모드에서만 할 수 있으며 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연결 끊기 </a:t>
                      </a: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확인창이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뜬다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0187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이웃 홈 이름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이웃 홈의 이름을 보여준다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5330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이웃 홈 가족 구성원 </a:t>
                      </a:r>
                      <a:r>
                        <a:rPr lang="ko-KR" altLang="en-US" sz="1200" kern="100" dirty="0" err="1" smtClean="0">
                          <a:effectLst/>
                        </a:rPr>
                        <a:t>간략</a:t>
                      </a:r>
                      <a:r>
                        <a:rPr lang="ko-KR" altLang="en-US" sz="1200" kern="100" dirty="0" smtClean="0">
                          <a:effectLst/>
                        </a:rPr>
                        <a:t> 프로필 정보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이웃 홈 가족의 </a:t>
                      </a:r>
                      <a:r>
                        <a:rPr lang="ko-KR" altLang="en-US" sz="1200" kern="100" dirty="0" err="1" smtClean="0">
                          <a:effectLst/>
                        </a:rPr>
                        <a:t>간략</a:t>
                      </a:r>
                      <a:r>
                        <a:rPr lang="ko-KR" altLang="en-US" sz="1200" kern="100" dirty="0" smtClean="0">
                          <a:effectLst/>
                        </a:rPr>
                        <a:t> 프로필을 보여준다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이웃 가족 구성원의 프로필 사진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이름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별명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생일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색상 등을 보여준다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선택 시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서버에서 선택한 이웃 가족 구성원의 정보를 받아오고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이웃 </a:t>
                      </a:r>
                      <a:r>
                        <a:rPr lang="ko-KR" altLang="en-US" sz="1200" kern="100" dirty="0" err="1" smtClean="0">
                          <a:effectLst/>
                        </a:rPr>
                        <a:t>홈보기</a:t>
                      </a:r>
                      <a:r>
                        <a:rPr lang="en-US" altLang="ko-KR" sz="1200" kern="100" dirty="0" smtClean="0">
                          <a:effectLst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</a:rPr>
                        <a:t>화면으로 이동한다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070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뒤로가기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버튼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홈보기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0727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확인 버튼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 데이터를 전송하여 해당 이웃 가족과의 연결을 끊는다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9412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6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취소 버튼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연결 끊기가 취소된다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969168" y="422108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485153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60176" y="206164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60076" y="206163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54696" y="220486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95072" y="253014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04656" y="3429000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2" t="26894" r="27858" b="33357"/>
          <a:stretch/>
        </p:blipFill>
        <p:spPr bwMode="auto">
          <a:xfrm>
            <a:off x="3388096" y="893491"/>
            <a:ext cx="2853208" cy="1168149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직선 연결선 14"/>
          <p:cNvCxnSpPr>
            <a:stCxn id="12" idx="3"/>
            <a:endCxn id="3075" idx="1"/>
          </p:cNvCxnSpPr>
          <p:nvPr/>
        </p:nvCxnSpPr>
        <p:spPr>
          <a:xfrm flipV="1">
            <a:off x="1214736" y="1477566"/>
            <a:ext cx="2173360" cy="8899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221" y="3147819"/>
            <a:ext cx="2699979" cy="1168841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5240096" y="2386917"/>
            <a:ext cx="0" cy="7609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84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5" y="1412776"/>
            <a:ext cx="6272325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543443"/>
              </p:ext>
            </p:extLst>
          </p:nvPr>
        </p:nvGraphicFramePr>
        <p:xfrm>
          <a:off x="25400" y="44624"/>
          <a:ext cx="9118600" cy="6813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756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Web_UC032_#4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관리자의 이웃 홈 보기 화면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5622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Web_UC032_#3</a:t>
                      </a:r>
                      <a:r>
                        <a:rPr lang="en-US" altLang="ko-KR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500" dirty="0" smtClean="0"/>
                        <a:t>화면에서 이웃과 </a:t>
                      </a:r>
                      <a:r>
                        <a:rPr lang="ko-KR" altLang="en-US" sz="1500" dirty="0" err="1" smtClean="0"/>
                        <a:t>연결끊기</a:t>
                      </a:r>
                      <a:r>
                        <a:rPr lang="ko-KR" altLang="en-US" sz="1500" dirty="0" smtClean="0"/>
                        <a:t> 성공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062134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선택한 이웃과 연결이 끊긴 것을 확인할 수 있다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352328" y="256490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04656" y="3429000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46431" y="4005064"/>
            <a:ext cx="929773" cy="325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경워니</a:t>
            </a:r>
            <a:r>
              <a:rPr lang="ko-KR" altLang="en-US" sz="1200" b="1" spc="-300" dirty="0" err="1" smtClean="0">
                <a:solidFill>
                  <a:schemeClr val="tx1"/>
                </a:solidFill>
              </a:rPr>
              <a:t>네</a:t>
            </a:r>
            <a:endParaRPr lang="ko-KR" altLang="en-US" sz="1200" b="1" spc="-3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46431" y="4722661"/>
            <a:ext cx="929773" cy="325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300" err="1" smtClean="0">
                <a:solidFill>
                  <a:schemeClr val="tx1"/>
                </a:solidFill>
              </a:rPr>
              <a:t>김철연의</a:t>
            </a:r>
            <a:r>
              <a:rPr lang="ko-KR" altLang="en-US" sz="1200" b="1" spc="-300" dirty="0" smtClean="0">
                <a:solidFill>
                  <a:schemeClr val="tx1"/>
                </a:solidFill>
              </a:rPr>
              <a:t> 홈</a:t>
            </a:r>
            <a:endParaRPr lang="ko-KR" altLang="en-US" sz="1200" b="1" spc="-3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11960" y="4722661"/>
            <a:ext cx="536312" cy="325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300" dirty="0" err="1" smtClean="0">
                <a:solidFill>
                  <a:schemeClr val="tx1"/>
                </a:solidFill>
              </a:rPr>
              <a:t>김철연</a:t>
            </a:r>
            <a:endParaRPr lang="ko-KR" altLang="en-US" sz="1200" b="1" spc="-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93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431</Words>
  <Application>Microsoft Office PowerPoint</Application>
  <PresentationFormat>화면 슬라이드 쇼(4:3)</PresentationFormat>
  <Paragraphs>95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장한별</dc:creator>
  <cp:lastModifiedBy>장한별</cp:lastModifiedBy>
  <cp:revision>36</cp:revision>
  <dcterms:created xsi:type="dcterms:W3CDTF">2015-07-18T07:49:01Z</dcterms:created>
  <dcterms:modified xsi:type="dcterms:W3CDTF">2015-07-21T13:09:34Z</dcterms:modified>
</cp:coreProperties>
</file>