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58" r:id="rId9"/>
    <p:sldId id="266" r:id="rId10"/>
    <p:sldId id="27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54" y="-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9DE2-FBDE-4E38-83A9-51404B4C2A5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7F331-D736-43B9-BC91-02FB38477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13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1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9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6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0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5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8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7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7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8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" y="1484784"/>
            <a:ext cx="6258001" cy="45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03609"/>
              </p:ext>
            </p:extLst>
          </p:nvPr>
        </p:nvGraphicFramePr>
        <p:xfrm>
          <a:off x="25400" y="44624"/>
          <a:ext cx="9118600" cy="6675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Web_UC031_#1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관리자모드 </a:t>
                      </a: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01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시작</a:t>
                      </a:r>
                      <a:r>
                        <a:rPr lang="ko-KR" altLang="en-US" sz="1500" dirty="0" smtClean="0"/>
                        <a:t>화면에서 </a:t>
                      </a:r>
                      <a:r>
                        <a:rPr lang="ko-KR" altLang="en-US" sz="1500" dirty="0" smtClean="0"/>
                        <a:t>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8831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이름 수정하기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홈이름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변경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8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구성원 초대하기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마우스를 올리면 상세 정보가 표시되고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초대하기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8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끊기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관계를 끊을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 가족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구성원의 데이터를 전송하여 가족 정보를 삭제한다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8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/>
                        <a:t>4</a:t>
                      </a:r>
                      <a:endParaRPr lang="ko-KR" altLang="en-US" sz="115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 보기 버튼</a:t>
                      </a:r>
                      <a:endParaRPr lang="en-US" altLang="ko-KR" sz="1200" b="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이웃 정보를 받아와 이웃 목록을 볼 수 있는 화면으로 이동한다</a:t>
                      </a:r>
                      <a:r>
                        <a:rPr lang="en-US" altLang="ko-KR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963937" y="353577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5376" y="28730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09864" y="29555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8" y="29750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3628" y="353950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별명 </a:t>
            </a:r>
            <a:r>
              <a:rPr lang="en-US" altLang="ko-KR" sz="1200" spc="-300" dirty="0" smtClean="0"/>
              <a:t>: </a:t>
            </a:r>
            <a:r>
              <a:rPr lang="ko-KR" altLang="en-US" sz="1200" spc="-300" dirty="0" err="1" smtClean="0"/>
              <a:t>막냉</a:t>
            </a:r>
            <a:r>
              <a:rPr lang="ko-KR" altLang="en-US" sz="1200" spc="-300" dirty="0" err="1"/>
              <a:t>이</a:t>
            </a:r>
            <a:r>
              <a:rPr lang="en-US" altLang="ko-KR" sz="1200" spc="-300" dirty="0" smtClean="0"/>
              <a:t>, </a:t>
            </a:r>
            <a:r>
              <a:rPr lang="ko-KR" altLang="en-US" sz="1200" spc="-300" dirty="0" smtClean="0"/>
              <a:t>생일 </a:t>
            </a:r>
            <a:r>
              <a:rPr lang="en-US" altLang="ko-KR" sz="1200" spc="-300" dirty="0" smtClean="0"/>
              <a:t>: 3</a:t>
            </a:r>
            <a:r>
              <a:rPr lang="ko-KR" altLang="en-US" sz="1200" spc="-300" dirty="0" smtClean="0"/>
              <a:t>월 </a:t>
            </a:r>
            <a:r>
              <a:rPr lang="en-US" altLang="ko-KR" sz="1200" spc="-300" dirty="0" smtClean="0"/>
              <a:t>28</a:t>
            </a:r>
            <a:r>
              <a:rPr lang="ko-KR" altLang="en-US" sz="1200" spc="-300" dirty="0" smtClean="0"/>
              <a:t>일</a:t>
            </a:r>
            <a:endParaRPr lang="ko-KR" altLang="en-US" sz="1200" spc="-300" dirty="0"/>
          </a:p>
        </p:txBody>
      </p:sp>
    </p:spTree>
    <p:extLst>
      <p:ext uri="{BB962C8B-B14F-4D97-AF65-F5344CB8AC3E}">
        <p14:creationId xmlns:p14="http://schemas.microsoft.com/office/powerpoint/2010/main" val="141796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ser\Desktop\화면설계 이미지\한별이\그림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292" y="1196751"/>
            <a:ext cx="6393379" cy="438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61872"/>
              </p:ext>
            </p:extLst>
          </p:nvPr>
        </p:nvGraphicFramePr>
        <p:xfrm>
          <a:off x="25400" y="44625"/>
          <a:ext cx="9118600" cy="6813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4047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Web_UC031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_#10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관리자가 선택한 </a:t>
                      </a:r>
                      <a:r>
                        <a:rPr lang="ko-KR" altLang="en-US" sz="1500" dirty="0" err="1" smtClean="0"/>
                        <a:t>이웃홈</a:t>
                      </a:r>
                      <a:r>
                        <a:rPr lang="ko-KR" altLang="en-US" sz="1500" baseline="0" dirty="0" smtClean="0"/>
                        <a:t> 화면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4785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Web_UC031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</a:t>
                      </a:r>
                      <a:r>
                        <a:rPr lang="en-US" altLang="ko-KR" sz="15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ko-KR" sz="1500" dirty="0" smtClean="0"/>
                        <a:t>,6 </a:t>
                      </a:r>
                      <a:r>
                        <a:rPr lang="ko-KR" altLang="en-US" sz="1500" dirty="0" smtClean="0"/>
                        <a:t>에서 이웃 홈 정보 선택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03805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이웃과 연결하기 대신 이웃이라는 표현이 뜨는 것을 볼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8637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814701" y="2319042"/>
            <a:ext cx="1197459" cy="385108"/>
            <a:chOff x="6158860" y="2172140"/>
            <a:chExt cx="1358535" cy="486606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158860" y="2172140"/>
              <a:ext cx="1358535" cy="48660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8861" y="2237257"/>
              <a:ext cx="1293873" cy="33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300" dirty="0" smtClean="0">
                  <a:solidFill>
                    <a:schemeClr val="bg1"/>
                  </a:solidFill>
                </a:rPr>
                <a:t>이웃 입니다  </a:t>
              </a:r>
              <a:r>
                <a:rPr lang="en-US" altLang="ko-KR" sz="1200" b="1" spc="-300" dirty="0" smtClean="0">
                  <a:solidFill>
                    <a:schemeClr val="bg1"/>
                  </a:solidFill>
                </a:rPr>
                <a:t>.</a:t>
              </a:r>
              <a:endParaRPr lang="ko-KR" altLang="en-US" sz="12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0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" y="1412776"/>
            <a:ext cx="6272325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55625"/>
              </p:ext>
            </p:extLst>
          </p:nvPr>
        </p:nvGraphicFramePr>
        <p:xfrm>
          <a:off x="25400" y="44624"/>
          <a:ext cx="9118600" cy="704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756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Web_UC031_#2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관리자의 이웃 홈 보기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562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Web_UC031_#1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이웃 보기 정보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60324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이웃보기 클릭 시 디폴트로 이웃 홈 보기 탭이 선택되어 이웃 목록이 출력된다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관리자는 이웃 홈 보기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탭과 이웃 홈 찾기 탭을 사용할 수 있다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보기 탭은 이웃으로 연결되어 있는 이웃 가족 홈의 정보를 보여준다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355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찾기 탭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이웃 홈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찾기 화면으로 이동하여 이웃 홈을 검색 할 수 있다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13470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정보 목록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연결이 되어 있는 이웃 가족들의 홈 정보를 보여준다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가족의 이름과 매니저의 이름이 보여진다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서버에서 이웃 홈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가족의 정보를 받아오고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보기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355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보기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40050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0560" y="472266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52328" y="25649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0560" y="289018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4656" y="3429000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4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" y="1344479"/>
            <a:ext cx="6368278" cy="453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819970"/>
              </p:ext>
            </p:extLst>
          </p:nvPr>
        </p:nvGraphicFramePr>
        <p:xfrm>
          <a:off x="25400" y="-33103"/>
          <a:ext cx="9118600" cy="6816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50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Web_UC031_#3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이웃 검색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0995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Web_UC031_#2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이웃 홈 찾기 탭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10825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검색 검색분류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디폴트로 아무것도 선택되어 있지 않다</a:t>
                      </a:r>
                      <a:r>
                        <a:rPr lang="en-US" altLang="ko-KR" sz="1200" kern="10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검색분류를 선택하여 이웃가족을 검색 할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이름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(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구성원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이름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휴대폰번호 를 선택할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136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검색어</a:t>
                      </a:r>
                      <a:r>
                        <a:rPr lang="ko-KR" altLang="en-US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입력창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검색할 단어를 입력한다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각 검색분류에 맞는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검색어를</a:t>
                      </a:r>
                      <a:r>
                        <a:rPr lang="ko-KR" altLang="en-US" sz="1200" kern="100" dirty="0" smtClean="0">
                          <a:effectLst/>
                        </a:rPr>
                        <a:t> 입력하면 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검색어는</a:t>
                      </a:r>
                      <a:r>
                        <a:rPr lang="ko-KR" altLang="en-US" sz="1200" kern="100" dirty="0" smtClean="0">
                          <a:effectLst/>
                        </a:rPr>
                        <a:t> </a:t>
                      </a:r>
                      <a:r>
                        <a:rPr lang="en-US" altLang="ko-KR" sz="1200" kern="100" dirty="0" smtClean="0">
                          <a:effectLst/>
                        </a:rPr>
                        <a:t>2</a:t>
                      </a:r>
                      <a:r>
                        <a:rPr lang="ko-KR" altLang="en-US" sz="1200" kern="100" dirty="0" smtClean="0">
                          <a:effectLst/>
                        </a:rPr>
                        <a:t>글자 이상 </a:t>
                      </a:r>
                      <a:r>
                        <a:rPr lang="en-US" altLang="ko-KR" sz="1200" kern="100" dirty="0" smtClean="0">
                          <a:effectLst/>
                        </a:rPr>
                        <a:t>30</a:t>
                      </a:r>
                      <a:r>
                        <a:rPr lang="ko-KR" altLang="en-US" sz="1200" kern="100" dirty="0" smtClean="0">
                          <a:effectLst/>
                        </a:rPr>
                        <a:t>글자 이내의 문자열이다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0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en-US" alt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검색할 단어를 입력하고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시스템은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 검색할 단어와 검색분류를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전송하여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그에 해당하는 결과 값을 전송 받는다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검색분류를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이름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휴대폰번호로 했을 경우에는 해당 가족 구성원의 프로필이 출력되는 결과 화면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검색분류를 </a:t>
                      </a:r>
                      <a:r>
                        <a:rPr lang="ko-KR" altLang="en-US" sz="12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홈이름으로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했을 경우에는 해당 홈의 매니저 프로필 정보가 출력되는 결과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검색결과가 없을 경우에는 검색 결과 없음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129844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4653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29520" y="32102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9456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4656" y="3429000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126640" y="3804098"/>
            <a:ext cx="3885520" cy="1382438"/>
            <a:chOff x="5258480" y="3408680"/>
            <a:chExt cx="3885520" cy="1382438"/>
          </a:xfrm>
        </p:grpSpPr>
        <p:sp>
          <p:nvSpPr>
            <p:cNvPr id="10" name="직사각형 9"/>
            <p:cNvSpPr/>
            <p:nvPr/>
          </p:nvSpPr>
          <p:spPr>
            <a:xfrm>
              <a:off x="5258480" y="3408680"/>
              <a:ext cx="3885520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           검색분류가 선택되지 않았습니다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975954" y="4272776"/>
              <a:ext cx="391170" cy="391170"/>
              <a:chOff x="8388424" y="5831672"/>
              <a:chExt cx="504056" cy="504056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956" y="3718899"/>
              <a:ext cx="381000" cy="381000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2126640" y="37890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84074" y="468633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5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" y="1272470"/>
            <a:ext cx="6368278" cy="453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77659"/>
              </p:ext>
            </p:extLst>
          </p:nvPr>
        </p:nvGraphicFramePr>
        <p:xfrm>
          <a:off x="25400" y="-33104"/>
          <a:ext cx="9118600" cy="6255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217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Web_UC031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이웃 검색 화면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75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Web_UC031_#2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이웃 홈 찾기 탭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25177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보기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91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검색분류를 선택하지 않고 검색버튼을 누른 경우 출력되는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알림창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2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알림창만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사라진다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129844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4653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29520" y="32102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9456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4656" y="3429000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126640" y="3804098"/>
            <a:ext cx="3885520" cy="1382438"/>
            <a:chOff x="5258480" y="3408680"/>
            <a:chExt cx="3885520" cy="1382438"/>
          </a:xfrm>
        </p:grpSpPr>
        <p:sp>
          <p:nvSpPr>
            <p:cNvPr id="10" name="직사각형 9"/>
            <p:cNvSpPr/>
            <p:nvPr/>
          </p:nvSpPr>
          <p:spPr>
            <a:xfrm>
              <a:off x="5258480" y="3408680"/>
              <a:ext cx="3885520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           검색분류가 선택되지 않았습니다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975954" y="4272776"/>
              <a:ext cx="391170" cy="391170"/>
              <a:chOff x="8388424" y="5831672"/>
              <a:chExt cx="504056" cy="504056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956" y="3718899"/>
              <a:ext cx="381000" cy="381000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2126640" y="37890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84074" y="468633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7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6345088" cy="571950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9415"/>
              </p:ext>
            </p:extLst>
          </p:nvPr>
        </p:nvGraphicFramePr>
        <p:xfrm>
          <a:off x="0" y="18661"/>
          <a:ext cx="9108504" cy="661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663"/>
                <a:gridCol w="2090824"/>
                <a:gridCol w="2090824"/>
                <a:gridCol w="469986"/>
                <a:gridCol w="2305207"/>
              </a:tblGrid>
              <a:tr h="313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Web_UC031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-300" dirty="0" err="1" smtClean="0"/>
                        <a:t>이웃홈</a:t>
                      </a:r>
                      <a:r>
                        <a:rPr lang="ko-KR" altLang="en-US" sz="1500" spc="-300" dirty="0" smtClean="0"/>
                        <a:t> 검색결과</a:t>
                      </a:r>
                      <a:r>
                        <a:rPr lang="en-US" altLang="ko-KR" sz="1500" spc="-300" dirty="0" smtClean="0"/>
                        <a:t>(</a:t>
                      </a:r>
                      <a:r>
                        <a:rPr lang="ko-KR" altLang="en-US" sz="1500" spc="-300" dirty="0" smtClean="0"/>
                        <a:t>휴대폰번호</a:t>
                      </a:r>
                      <a:r>
                        <a:rPr lang="en-US" altLang="ko-KR" sz="1500" spc="-300" dirty="0" smtClean="0"/>
                        <a:t>, </a:t>
                      </a:r>
                      <a:r>
                        <a:rPr lang="ko-KR" altLang="en-US" sz="1500" spc="-300" dirty="0" smtClean="0"/>
                        <a:t>이름</a:t>
                      </a:r>
                      <a:r>
                        <a:rPr lang="en-US" altLang="ko-KR" sz="1500" spc="-300" dirty="0" smtClean="0"/>
                        <a:t>)</a:t>
                      </a:r>
                      <a:r>
                        <a:rPr lang="ko-KR" altLang="en-US" sz="1500" spc="-300" baseline="0" dirty="0" smtClean="0"/>
                        <a:t> 화면</a:t>
                      </a:r>
                      <a:endParaRPr lang="ko-KR" altLang="en-US" sz="1500" spc="-3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13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Web_UC031_#3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휴대폰 번호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이름 검색 분류로 선택 후 </a:t>
                      </a:r>
                      <a:r>
                        <a:rPr lang="ko-KR" altLang="en-US" sz="1500" baseline="0" dirty="0" err="1" smtClean="0"/>
                        <a:t>검색어를</a:t>
                      </a:r>
                      <a:r>
                        <a:rPr lang="ko-KR" altLang="en-US" sz="1500" baseline="0" dirty="0" smtClean="0"/>
                        <a:t> 입력하고 </a:t>
                      </a:r>
                      <a:r>
                        <a:rPr lang="ko-KR" altLang="en-US" sz="1500" dirty="0" smtClean="0"/>
                        <a:t>검색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9865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검색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분류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검색한 단어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64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 결과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 이름과 이웃의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간략프로필을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볼수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프로필에는 프로필 사진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생일이 들어간다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별명은 등록했을 경우 이름 대신 별명이 보이며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등록하지 않았을 경우 이름이 보인다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검색한 검색분류 단어에 해당하는 결과값을 서버로부터 가져와서 출력해준다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 및 휴대폰 번호 검색분류로 검색할 경우 해당하는 이름의 구성원을 가지고 있는 구성원의 프로필 사진을 보여준다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 홈 보기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0582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보기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4572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2483" y="45364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924" y="26021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9456" y="26021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50416" y="3717032"/>
            <a:ext cx="54895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6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571"/>
            <a:ext cx="6299368" cy="5784429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116807"/>
              </p:ext>
            </p:extLst>
          </p:nvPr>
        </p:nvGraphicFramePr>
        <p:xfrm>
          <a:off x="0" y="18661"/>
          <a:ext cx="9108504" cy="6667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663"/>
                <a:gridCol w="2090824"/>
                <a:gridCol w="2090824"/>
                <a:gridCol w="469986"/>
                <a:gridCol w="2305207"/>
              </a:tblGrid>
              <a:tr h="313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Web_UC031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_#6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-150" dirty="0" smtClean="0"/>
                        <a:t>이웃 홈 검색결과</a:t>
                      </a:r>
                      <a:r>
                        <a:rPr lang="en-US" altLang="ko-KR" sz="1500" spc="-150" dirty="0" smtClean="0"/>
                        <a:t>(</a:t>
                      </a:r>
                      <a:r>
                        <a:rPr lang="ko-KR" altLang="en-US" sz="1500" spc="-150" dirty="0" smtClean="0"/>
                        <a:t>홈 이름</a:t>
                      </a:r>
                      <a:r>
                        <a:rPr lang="en-US" altLang="ko-KR" sz="1500" spc="-150" dirty="0" smtClean="0"/>
                        <a:t>)</a:t>
                      </a:r>
                      <a:r>
                        <a:rPr lang="ko-KR" altLang="en-US" sz="1500" spc="-150" baseline="0" dirty="0" smtClean="0"/>
                        <a:t> 화면</a:t>
                      </a:r>
                      <a:endParaRPr lang="ko-KR" altLang="en-US" sz="1500" spc="-15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3995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Web_UC031_#3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홈 이름 검색 분류로 선택 후 </a:t>
                      </a:r>
                      <a:r>
                        <a:rPr lang="ko-KR" altLang="en-US" sz="1500" baseline="0" dirty="0" err="1" smtClean="0"/>
                        <a:t>검색어를</a:t>
                      </a:r>
                      <a:r>
                        <a:rPr lang="ko-KR" altLang="en-US" sz="1500" baseline="0" dirty="0" smtClean="0"/>
                        <a:t> 입력하고 </a:t>
                      </a:r>
                      <a:r>
                        <a:rPr lang="ko-KR" altLang="en-US" sz="1500" dirty="0" smtClean="0"/>
                        <a:t>검색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9865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검색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분류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검색한 단어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64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 결과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검색한 검색분류 단어에 해당하는 결과값을 서버로부터 가져와서 출력해준다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 이름 검색분류로 검색할 경우 해당하는 이름의 홈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이름을 가지고 있는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있는 홈 매니저의 프로필 사진을 보여준다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 홈 보기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46005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보기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4572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924" y="26021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9456" y="26021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50416" y="3717032"/>
            <a:ext cx="54895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4572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4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" y="1067422"/>
            <a:ext cx="6589132" cy="578599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47959"/>
              </p:ext>
            </p:extLst>
          </p:nvPr>
        </p:nvGraphicFramePr>
        <p:xfrm>
          <a:off x="35496" y="18658"/>
          <a:ext cx="9073008" cy="6851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2373463"/>
                <a:gridCol w="1950443"/>
                <a:gridCol w="438430"/>
                <a:gridCol w="2150432"/>
              </a:tblGrid>
              <a:tr h="3614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Web_UC031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_#7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-150" dirty="0" smtClean="0"/>
                        <a:t>이웃 홈 검색결과</a:t>
                      </a:r>
                      <a:r>
                        <a:rPr lang="en-US" altLang="ko-KR" sz="1500" spc="-150" baseline="0" dirty="0" smtClean="0"/>
                        <a:t> </a:t>
                      </a:r>
                      <a:r>
                        <a:rPr lang="ko-KR" altLang="en-US" sz="1500" spc="-150" baseline="0" dirty="0" smtClean="0"/>
                        <a:t>화면</a:t>
                      </a:r>
                      <a:endParaRPr lang="ko-KR" altLang="en-US" sz="1500" spc="-15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75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Web_UC031_#3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화면에서 검색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9745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검색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분류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55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검색한 단어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972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 결과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검색한 검색분류 단어에 해당하는 결과값을 서버로부터 가져와서 출력해준다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서버가 아무런 결과를 가지고 오지 못했을 경우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홈 정보 대신 검색결과가 없다는 문구를 출력한다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005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보기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4572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924" y="26021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9456" y="26021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4572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1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ser\Desktop\화면설계 이미지\한별이\그림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292" y="1196751"/>
            <a:ext cx="6393379" cy="438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60469"/>
              </p:ext>
            </p:extLst>
          </p:nvPr>
        </p:nvGraphicFramePr>
        <p:xfrm>
          <a:off x="25400" y="44625"/>
          <a:ext cx="9118600" cy="6813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4047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Web_UC031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_#8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관리자가 선택한 </a:t>
                      </a:r>
                      <a:r>
                        <a:rPr lang="ko-KR" altLang="en-US" sz="1500" dirty="0" err="1" smtClean="0"/>
                        <a:t>이웃홈</a:t>
                      </a:r>
                      <a:r>
                        <a:rPr lang="ko-KR" altLang="en-US" sz="1500" baseline="0" dirty="0" smtClean="0"/>
                        <a:t> 화면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4785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Web_UC031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</a:t>
                      </a:r>
                      <a:r>
                        <a:rPr lang="en-US" altLang="ko-KR" sz="15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ko-KR" sz="1500" dirty="0" smtClean="0"/>
                        <a:t>,6 </a:t>
                      </a:r>
                      <a:r>
                        <a:rPr lang="ko-KR" altLang="en-US" sz="1500" dirty="0" smtClean="0"/>
                        <a:t>에서 이웃 홈 정보 선택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6559">
                <a:tc rowSpan="5"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spc="-150" dirty="0" smtClean="0"/>
                        <a:t>1</a:t>
                      </a:r>
                      <a:endParaRPr lang="ko-KR" altLang="en-US" sz="1150" spc="-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5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관리자가 검색결과에 따라 선택한 이웃가족의 홈 이름이 보여진다</a:t>
                      </a:r>
                      <a:r>
                        <a:rPr lang="en-US" altLang="ko-KR" sz="1200" kern="100" spc="-15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620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spc="-150" dirty="0" smtClean="0"/>
                        <a:t>2</a:t>
                      </a:r>
                      <a:endParaRPr lang="ko-KR" altLang="en-US" sz="1150" spc="-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-150" dirty="0" smtClean="0">
                          <a:effectLst/>
                        </a:rPr>
                        <a:t>관리자일 경우</a:t>
                      </a:r>
                      <a:r>
                        <a:rPr lang="en-US" altLang="ko-KR" sz="1200" kern="100" spc="-150" baseline="0" dirty="0" smtClean="0">
                          <a:effectLst/>
                        </a:rPr>
                        <a:t> </a:t>
                      </a:r>
                      <a:r>
                        <a:rPr lang="ko-KR" altLang="en-US" sz="1200" kern="100" spc="-150" dirty="0" smtClean="0">
                          <a:effectLst/>
                        </a:rPr>
                        <a:t>연결 요청하기 버튼을 볼 수 있으며</a:t>
                      </a:r>
                      <a:r>
                        <a:rPr lang="en-US" altLang="ko-KR" sz="1200" kern="100" spc="-150" dirty="0" smtClean="0">
                          <a:effectLst/>
                        </a:rPr>
                        <a:t>, </a:t>
                      </a:r>
                      <a:r>
                        <a:rPr lang="ko-KR" altLang="en-US" sz="1200" kern="100" spc="-150" dirty="0" smtClean="0">
                          <a:effectLst/>
                        </a:rPr>
                        <a:t>관리자가 아닐 경우에는 볼 수 없다</a:t>
                      </a:r>
                      <a:r>
                        <a:rPr lang="en-US" altLang="ko-KR" sz="1200" kern="100" spc="-15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50" dirty="0" smtClean="0">
                          <a:effectLst/>
                        </a:rPr>
                        <a:t>이웃이</a:t>
                      </a:r>
                      <a:r>
                        <a:rPr lang="ko-KR" altLang="en-US" sz="1200" kern="100" spc="-150" baseline="0" dirty="0" smtClean="0">
                          <a:effectLst/>
                        </a:rPr>
                        <a:t> 아닐 때</a:t>
                      </a:r>
                      <a:r>
                        <a:rPr lang="ko-KR" altLang="en-US" sz="1200" kern="100" spc="-150" dirty="0" smtClean="0">
                          <a:effectLst/>
                        </a:rPr>
                        <a:t> 이웃 홈</a:t>
                      </a:r>
                      <a:r>
                        <a:rPr lang="ko-KR" altLang="en-US" sz="1200" kern="100" spc="-150" baseline="0" dirty="0" smtClean="0">
                          <a:effectLst/>
                        </a:rPr>
                        <a:t> 화면에서 연결 요청하기 버튼이 나타난다</a:t>
                      </a:r>
                      <a:r>
                        <a:rPr lang="en-US" altLang="ko-KR" sz="1200" kern="100" spc="-150" baseline="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50" baseline="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spc="-150" baseline="0" dirty="0" smtClean="0">
                          <a:effectLst/>
                        </a:rPr>
                        <a:t>, </a:t>
                      </a:r>
                      <a:r>
                        <a:rPr lang="ko-KR" altLang="en-US" sz="1200" kern="100" spc="-150" baseline="0" dirty="0" smtClean="0">
                          <a:effectLst/>
                        </a:rPr>
                        <a:t>연결 요청 확인 창이 보여진다</a:t>
                      </a:r>
                      <a:r>
                        <a:rPr lang="en-US" altLang="ko-KR" sz="1200" kern="100" spc="-150" baseline="0" dirty="0" smtClean="0">
                          <a:effectLst/>
                        </a:rPr>
                        <a:t>.</a:t>
                      </a:r>
                      <a:endParaRPr lang="en-US" altLang="ko-KR" sz="1200" kern="100" spc="-15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2522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-150" dirty="0" smtClean="0"/>
                        <a:t>3</a:t>
                      </a:r>
                      <a:endParaRPr lang="ko-KR" altLang="en-US" sz="1200" spc="-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pc="-150" dirty="0" smtClean="0"/>
                        <a:t>현재 이웃일 경우 이웃임을</a:t>
                      </a:r>
                      <a:r>
                        <a:rPr lang="ko-KR" altLang="en-US" sz="1200" spc="-150" baseline="0" dirty="0" smtClean="0"/>
                        <a:t> 표시한다</a:t>
                      </a:r>
                      <a:r>
                        <a:rPr lang="en-US" altLang="ko-KR" sz="1200" spc="-150" baseline="0" dirty="0" smtClean="0"/>
                        <a:t>.</a:t>
                      </a:r>
                    </a:p>
                    <a:p>
                      <a:pPr algn="ctr"/>
                      <a:r>
                        <a:rPr lang="ko-KR" altLang="en-US" sz="1200" spc="-150" dirty="0" smtClean="0"/>
                        <a:t>또한 현재 이웃일 경우에는 연결 요청하기가 보이지 않는다</a:t>
                      </a:r>
                      <a:r>
                        <a:rPr lang="en-US" altLang="ko-KR" sz="1200" spc="-150" dirty="0" smtClean="0"/>
                        <a:t>.</a:t>
                      </a:r>
                      <a:endParaRPr lang="ko-KR" altLang="en-US" sz="1200" spc="-15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620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spc="-150" dirty="0" smtClean="0"/>
                        <a:t>4</a:t>
                      </a:r>
                      <a:endParaRPr lang="ko-KR" altLang="en-US" sz="1150" spc="-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검색한 이웃 홈에 속한 가족 구성원들의 </a:t>
                      </a:r>
                      <a:r>
                        <a:rPr lang="ko-KR" altLang="en-US" sz="1200" kern="100" spc="-15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프로필이 보여진다</a:t>
                      </a:r>
                      <a:r>
                        <a:rPr lang="en-US" altLang="ko-KR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50" dirty="0" smtClean="0">
                          <a:effectLst/>
                        </a:rPr>
                        <a:t>이웃 가족 구성원의 프로필 사진</a:t>
                      </a:r>
                      <a:r>
                        <a:rPr lang="en-US" altLang="ko-KR" sz="1200" kern="100" spc="-150" dirty="0" smtClean="0">
                          <a:effectLst/>
                        </a:rPr>
                        <a:t>, </a:t>
                      </a:r>
                      <a:r>
                        <a:rPr lang="ko-KR" altLang="en-US" sz="1200" kern="100" spc="-150" dirty="0" smtClean="0">
                          <a:effectLst/>
                        </a:rPr>
                        <a:t>이름</a:t>
                      </a:r>
                      <a:r>
                        <a:rPr lang="en-US" altLang="ko-KR" sz="1200" kern="100" spc="-150" dirty="0" smtClean="0">
                          <a:effectLst/>
                        </a:rPr>
                        <a:t>, </a:t>
                      </a:r>
                      <a:r>
                        <a:rPr lang="ko-KR" altLang="en-US" sz="1200" kern="100" spc="-150" dirty="0" smtClean="0">
                          <a:effectLst/>
                        </a:rPr>
                        <a:t>별명</a:t>
                      </a:r>
                      <a:r>
                        <a:rPr lang="en-US" altLang="ko-KR" sz="1200" kern="100" spc="-150" dirty="0" smtClean="0">
                          <a:effectLst/>
                        </a:rPr>
                        <a:t>, </a:t>
                      </a:r>
                      <a:r>
                        <a:rPr lang="ko-KR" altLang="en-US" sz="1200" kern="100" spc="-150" dirty="0" smtClean="0">
                          <a:effectLst/>
                        </a:rPr>
                        <a:t>생일</a:t>
                      </a:r>
                      <a:r>
                        <a:rPr lang="en-US" altLang="ko-KR" sz="1200" kern="100" spc="-150" dirty="0" smtClean="0">
                          <a:effectLst/>
                        </a:rPr>
                        <a:t>, </a:t>
                      </a:r>
                      <a:r>
                        <a:rPr lang="ko-KR" altLang="en-US" sz="1200" kern="100" spc="-150" dirty="0" smtClean="0">
                          <a:effectLst/>
                        </a:rPr>
                        <a:t>색상 등을 보여준다</a:t>
                      </a:r>
                      <a:r>
                        <a:rPr lang="en-US" altLang="ko-KR" sz="1200" kern="100" spc="-15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5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spc="-150" dirty="0" smtClean="0">
                          <a:effectLst/>
                        </a:rPr>
                        <a:t>, </a:t>
                      </a:r>
                      <a:r>
                        <a:rPr lang="ko-KR" altLang="en-US" sz="1200" kern="100" spc="-150" dirty="0" smtClean="0">
                          <a:effectLst/>
                        </a:rPr>
                        <a:t>서버에서 선택한 이웃 가족 구성원의 정보를 받아오고</a:t>
                      </a:r>
                      <a:r>
                        <a:rPr lang="en-US" altLang="ko-KR" sz="1200" kern="100" spc="-150" dirty="0" smtClean="0">
                          <a:effectLst/>
                        </a:rPr>
                        <a:t>, </a:t>
                      </a:r>
                      <a:r>
                        <a:rPr lang="ko-KR" altLang="en-US" sz="1200" kern="100" spc="-150" dirty="0" smtClean="0">
                          <a:effectLst/>
                        </a:rPr>
                        <a:t>이웃 </a:t>
                      </a:r>
                      <a:r>
                        <a:rPr lang="ko-KR" altLang="en-US" sz="1200" kern="100" spc="-150" dirty="0" err="1" smtClean="0">
                          <a:effectLst/>
                        </a:rPr>
                        <a:t>홈보기</a:t>
                      </a:r>
                      <a:r>
                        <a:rPr lang="en-US" altLang="ko-KR" sz="1200" kern="100" spc="-150" dirty="0" smtClean="0">
                          <a:effectLst/>
                        </a:rPr>
                        <a:t> </a:t>
                      </a:r>
                      <a:r>
                        <a:rPr lang="ko-KR" altLang="en-US" sz="1200" kern="100" spc="-150" dirty="0" smtClean="0">
                          <a:effectLst/>
                        </a:rPr>
                        <a:t>화면으로 이동한다</a:t>
                      </a:r>
                      <a:r>
                        <a:rPr lang="en-US" altLang="ko-KR" sz="1200" kern="100" spc="-15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80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pc="-150" dirty="0" smtClean="0"/>
                        <a:t>5</a:t>
                      </a:r>
                      <a:endParaRPr lang="ko-KR" altLang="en-US" sz="1100" spc="-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5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버튼</a:t>
                      </a:r>
                      <a:r>
                        <a:rPr lang="en-US" altLang="ko-KR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spc="-15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-15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 보기 </a:t>
                      </a:r>
                      <a:r>
                        <a:rPr lang="ko-KR" altLang="en-US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-1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87524" y="302942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416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8637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814701" y="2708921"/>
            <a:ext cx="1071885" cy="331018"/>
            <a:chOff x="6158860" y="2172140"/>
            <a:chExt cx="1358535" cy="486606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158860" y="2172140"/>
              <a:ext cx="1358535" cy="48660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8861" y="2237257"/>
              <a:ext cx="1293873" cy="33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300" dirty="0" smtClean="0">
                  <a:solidFill>
                    <a:schemeClr val="bg1"/>
                  </a:solidFill>
                </a:rPr>
                <a:t>이웃 입니다  </a:t>
              </a:r>
              <a:r>
                <a:rPr lang="en-US" altLang="ko-KR" sz="1200" b="1" spc="-300" dirty="0" smtClean="0">
                  <a:solidFill>
                    <a:schemeClr val="bg1"/>
                  </a:solidFill>
                </a:rPr>
                <a:t>.</a:t>
              </a:r>
              <a:endParaRPr lang="ko-KR" altLang="en-US" sz="12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386376" y="270415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55669"/>
              </p:ext>
            </p:extLst>
          </p:nvPr>
        </p:nvGraphicFramePr>
        <p:xfrm>
          <a:off x="25400" y="10160"/>
          <a:ext cx="9118600" cy="6898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537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Web_UC031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_#9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이웃 홈에 연결 요청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7894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Web_UC031</a:t>
                      </a:r>
                      <a:r>
                        <a:rPr lang="en-US" altLang="ko-KR" sz="1500" dirty="0" smtClean="0"/>
                        <a:t>_#5,6 </a:t>
                      </a:r>
                      <a:r>
                        <a:rPr lang="ko-KR" altLang="en-US" sz="1500" dirty="0" smtClean="0"/>
                        <a:t>에서 이웃 홈 정보 선택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1036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spc="-150" dirty="0" smtClean="0"/>
                        <a:t>1</a:t>
                      </a:r>
                      <a:endParaRPr lang="ko-KR" altLang="en-US" sz="1100" spc="-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 버튼</a:t>
                      </a:r>
                      <a:r>
                        <a:rPr lang="en-US" altLang="ko-KR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spc="-15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 데이터를 전송하여 이웃 홈의 매니저에게 이웃 연결 요청이 보내진다</a:t>
                      </a:r>
                      <a:r>
                        <a:rPr lang="en-US" altLang="ko-KR" sz="1200" kern="100" spc="-15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spc="-15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altLang="en-US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번으로 이동한다</a:t>
                      </a:r>
                      <a:r>
                        <a:rPr lang="en-US" altLang="ko-KR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-1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0010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spc="-15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연결 요청이 되었다는 </a:t>
                      </a:r>
                      <a:r>
                        <a:rPr lang="ko-KR" altLang="en-US" sz="1200" dirty="0" err="1" smtClean="0"/>
                        <a:t>알림창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10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spc="-150" dirty="0" smtClean="0"/>
                        <a:t>3</a:t>
                      </a:r>
                      <a:endParaRPr lang="ko-KR" altLang="en-US" sz="1100" spc="-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-15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spc="-15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-15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</a:t>
                      </a:r>
                      <a:r>
                        <a:rPr lang="ko-KR" altLang="en-US" sz="1200" kern="100" spc="-15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홈보기로</a:t>
                      </a:r>
                      <a:r>
                        <a:rPr lang="ko-KR" altLang="en-US" sz="1200" kern="100" spc="-15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이동한다</a:t>
                      </a:r>
                      <a:r>
                        <a:rPr lang="en-US" altLang="ko-KR" sz="1200" kern="100" spc="-15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0010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클릭 시</a:t>
                      </a:r>
                      <a:r>
                        <a:rPr lang="en-US" altLang="ko-KR" sz="1200" dirty="0" smtClean="0"/>
                        <a:t>, 5</a:t>
                      </a:r>
                      <a:r>
                        <a:rPr lang="ko-KR" altLang="en-US" sz="1200" dirty="0" smtClean="0"/>
                        <a:t>번 </a:t>
                      </a:r>
                      <a:r>
                        <a:rPr lang="ko-KR" altLang="en-US" sz="1200" dirty="0" err="1" smtClean="0"/>
                        <a:t>알림창을</a:t>
                      </a:r>
                      <a:r>
                        <a:rPr lang="ko-KR" altLang="en-US" sz="1200" dirty="0" smtClean="0"/>
                        <a:t> 띄운다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10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spc="-150" dirty="0" smtClean="0"/>
                        <a:t>5</a:t>
                      </a:r>
                      <a:endParaRPr lang="ko-KR" altLang="en-US" sz="1100" spc="-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연결 요청이 취소되었다는 </a:t>
                      </a:r>
                      <a:r>
                        <a:rPr lang="ko-KR" altLang="en-US" sz="1200" kern="100" spc="-15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알림창</a:t>
                      </a:r>
                      <a:endParaRPr lang="ko-KR" sz="1200" kern="100" spc="-1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10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spc="-150" dirty="0" smtClean="0"/>
                        <a:t>6</a:t>
                      </a:r>
                      <a:endParaRPr lang="ko-KR" altLang="en-US" sz="1100" spc="-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spc="-15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알림창만</a:t>
                      </a:r>
                      <a:r>
                        <a:rPr lang="ko-KR" altLang="en-US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사라진다</a:t>
                      </a:r>
                      <a:r>
                        <a:rPr lang="en-US" altLang="ko-KR" sz="1200" kern="100" spc="-15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-1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9" name="Picture 3" descr="C:\Users\user\Desktop\화면설계 이미지\한별이\그림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292" y="1196751"/>
            <a:ext cx="6393379" cy="438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9" t="24418" r="6844" b="37791"/>
          <a:stretch/>
        </p:blipFill>
        <p:spPr bwMode="auto">
          <a:xfrm>
            <a:off x="3360242" y="764704"/>
            <a:ext cx="2908916" cy="119682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779476" y="16362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20072" y="16362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814701" y="2708921"/>
            <a:ext cx="1071885" cy="331018"/>
            <a:chOff x="6158860" y="2172140"/>
            <a:chExt cx="1358535" cy="486606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6158860" y="2172140"/>
              <a:ext cx="1358535" cy="48660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58861" y="2237257"/>
              <a:ext cx="1293873" cy="33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300" dirty="0" smtClean="0">
                  <a:solidFill>
                    <a:schemeClr val="bg1"/>
                  </a:solidFill>
                </a:rPr>
                <a:t>이웃 입니다  </a:t>
              </a:r>
              <a:r>
                <a:rPr lang="en-US" altLang="ko-KR" sz="1200" b="1" spc="-300" dirty="0" smtClean="0">
                  <a:solidFill>
                    <a:schemeClr val="bg1"/>
                  </a:solidFill>
                </a:rPr>
                <a:t>.</a:t>
              </a:r>
              <a:endParaRPr lang="ko-KR" altLang="en-US" sz="12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2" y="5616872"/>
            <a:ext cx="2840103" cy="109526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491" y="5616872"/>
            <a:ext cx="2820219" cy="1095265"/>
          </a:xfrm>
          <a:prstGeom prst="rect">
            <a:avLst/>
          </a:prstGeom>
        </p:spPr>
      </p:pic>
      <p:cxnSp>
        <p:nvCxnSpPr>
          <p:cNvPr id="34" name="직선 연결선 33"/>
          <p:cNvCxnSpPr/>
          <p:nvPr/>
        </p:nvCxnSpPr>
        <p:spPr>
          <a:xfrm flipH="1">
            <a:off x="1901676" y="1956250"/>
            <a:ext cx="2361992" cy="3660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4263668" y="1965006"/>
            <a:ext cx="29813" cy="36606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2382" y="561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07491" y="56256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15616" y="625910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98554" y="625910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0508" y="3359182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/>
              <a:t>별명 </a:t>
            </a:r>
            <a:r>
              <a:rPr lang="en-US" altLang="ko-KR" sz="1200" spc="-300" dirty="0"/>
              <a:t>: </a:t>
            </a:r>
            <a:r>
              <a:rPr lang="ko-KR" altLang="en-US" sz="1200" spc="-300" dirty="0" err="1"/>
              <a:t>막냉이</a:t>
            </a:r>
            <a:r>
              <a:rPr lang="en-US" altLang="ko-KR" sz="1200" spc="-300" dirty="0"/>
              <a:t>, </a:t>
            </a:r>
            <a:r>
              <a:rPr lang="ko-KR" altLang="en-US" sz="1200" spc="-300" dirty="0"/>
              <a:t>생일 </a:t>
            </a:r>
            <a:r>
              <a:rPr lang="en-US" altLang="ko-KR" sz="1200" spc="-300" dirty="0"/>
              <a:t>: 3</a:t>
            </a:r>
            <a:r>
              <a:rPr lang="ko-KR" altLang="en-US" sz="1200" spc="-300" dirty="0"/>
              <a:t>월 </a:t>
            </a:r>
            <a:r>
              <a:rPr lang="en-US" altLang="ko-KR" sz="1200" spc="-300" dirty="0"/>
              <a:t>28</a:t>
            </a:r>
            <a:r>
              <a:rPr lang="ko-KR" altLang="en-US" sz="1200" spc="-300" dirty="0" smtClean="0"/>
              <a:t>일</a:t>
            </a:r>
            <a:endParaRPr lang="ko-KR" altLang="en-US" sz="1200" spc="-300" dirty="0"/>
          </a:p>
        </p:txBody>
      </p:sp>
    </p:spTree>
    <p:extLst>
      <p:ext uri="{BB962C8B-B14F-4D97-AF65-F5344CB8AC3E}">
        <p14:creationId xmlns:p14="http://schemas.microsoft.com/office/powerpoint/2010/main" val="31913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1070</Words>
  <Application>Microsoft Office PowerPoint</Application>
  <PresentationFormat>화면 슬라이드 쇼(4:3)</PresentationFormat>
  <Paragraphs>235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31</cp:revision>
  <dcterms:created xsi:type="dcterms:W3CDTF">2015-07-18T07:49:01Z</dcterms:created>
  <dcterms:modified xsi:type="dcterms:W3CDTF">2015-07-21T14:10:40Z</dcterms:modified>
</cp:coreProperties>
</file>