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5" r:id="rId2"/>
    <p:sldId id="269" r:id="rId3"/>
    <p:sldId id="270" r:id="rId4"/>
    <p:sldId id="271" r:id="rId5"/>
    <p:sldId id="274" r:id="rId6"/>
    <p:sldId id="273" r:id="rId7"/>
    <p:sldId id="27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7" autoAdjust="0"/>
    <p:restoredTop sz="94660"/>
  </p:normalViewPr>
  <p:slideViewPr>
    <p:cSldViewPr>
      <p:cViewPr>
        <p:scale>
          <a:sx n="66" d="100"/>
          <a:sy n="66" d="100"/>
        </p:scale>
        <p:origin x="-1526" y="-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79DE2-FBDE-4E38-83A9-51404B4C2A5A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7F331-D736-43B9-BC91-02FB38477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2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1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7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9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7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2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87CE-AAD1-4887-B9AF-BC9D99B37E0B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98D8-3D9D-403C-A659-6AE1D466E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80708"/>
              </p:ext>
            </p:extLst>
          </p:nvPr>
        </p:nvGraphicFramePr>
        <p:xfrm>
          <a:off x="25400" y="44625"/>
          <a:ext cx="9118600" cy="6690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ko-KR" altLang="en-US" sz="1500" dirty="0" smtClean="0"/>
                        <a:t>시작화면에서 </a:t>
                      </a:r>
                      <a:r>
                        <a:rPr lang="ko-KR" altLang="en-US" sz="1500" dirty="0" smtClean="0"/>
                        <a:t>로그인 성공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3564">
                <a:tc rowSpan="8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 메뉴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목록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사용자가 이용할 수 있는 </a:t>
                      </a:r>
                      <a:r>
                        <a:rPr lang="ko-KR" altLang="en-US" sz="12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메인메뉴들을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표시해준다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보기 버튼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마우스를 위로 올리면 상세내용이 표시되고 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이웃 홈에 대한 정보를 받아오고 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이동하여 이웃 홈에 대한 정보를 볼 수 있다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사용자의 가족 홈의 이름을 표시해준다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63296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 중 매니저의 권한을 가지고 있는 사용자의 프로필에 표시된다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7249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5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구성원의 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색상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등이 표시된다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선택한 가족 구성원의 정보를 받아오고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Web_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_#2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56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6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프로필 사진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구성원이 설정해 놓은 프로필 사진이 보여진다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523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이름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3833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가족 구성원의 나머지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별명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생일 등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" y="1412776"/>
            <a:ext cx="6304780" cy="448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5080"/>
              </p:ext>
            </p:extLst>
          </p:nvPr>
        </p:nvGraphicFramePr>
        <p:xfrm>
          <a:off x="25400" y="44625"/>
          <a:ext cx="9118600" cy="6663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Web_UC047_#2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홈 보기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0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Web_UC047_#1</a:t>
                      </a:r>
                      <a:r>
                        <a:rPr lang="ko-KR" altLang="en-US" sz="1500" dirty="0" smtClean="0"/>
                        <a:t>화면에서 이웃</a:t>
                      </a:r>
                      <a:r>
                        <a:rPr lang="ko-KR" altLang="en-US" sz="1500" baseline="0" dirty="0" smtClean="0"/>
                        <a:t> 홈 보기 버튼 클릭</a:t>
                      </a:r>
                      <a:r>
                        <a:rPr lang="en-US" altLang="ko-KR" sz="1500" baseline="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7966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정보 목록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연결이 되어 있는 이웃 가족들의 홈 정보를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가족의 이름과 매니저의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홈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가족의 정보를 받아오고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홈보기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75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이름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이름을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홈가족의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받아오고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075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매니저 이름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매니저의 이름을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이웃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홈가족의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받아오고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508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70680" y="37065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47226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406563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37065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" y="1412776"/>
            <a:ext cx="6276716" cy="430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0552"/>
              </p:ext>
            </p:extLst>
          </p:nvPr>
        </p:nvGraphicFramePr>
        <p:xfrm>
          <a:off x="25400" y="44625"/>
          <a:ext cx="9118600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Web_UC047_#3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홈 보기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211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:Web_UC047_#2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화면에서 이웃 홈 정보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3298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이름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이웃 홈 이름을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399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가족 구성원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가족의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</a:rPr>
                        <a:t> 프로필을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가족 구성원의 프로필 사진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생일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색상 등을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선택한 이웃 가족 구성원의 정보를 받아오고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홈 구성원 정보보기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262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이웃보기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929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 이웃상태임을 알려준다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47971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4928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14701" y="2492896"/>
            <a:ext cx="1071885" cy="331018"/>
            <a:chOff x="6158860" y="2172140"/>
            <a:chExt cx="1358535" cy="48660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8861" y="2237257"/>
              <a:ext cx="1293873" cy="33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300" dirty="0" smtClean="0">
                  <a:solidFill>
                    <a:schemeClr val="bg1"/>
                  </a:solidFill>
                </a:rPr>
                <a:t>이웃 입니다  </a:t>
              </a:r>
              <a:r>
                <a:rPr lang="en-US" altLang="ko-KR" sz="1200" b="1" spc="-3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54662" y="24928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6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0" y="1412775"/>
            <a:ext cx="6332368" cy="459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00750"/>
              </p:ext>
            </p:extLst>
          </p:nvPr>
        </p:nvGraphicFramePr>
        <p:xfrm>
          <a:off x="25400" y="44624"/>
          <a:ext cx="9118600" cy="6696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Web_UC047_#4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</a:t>
                      </a:r>
                      <a:r>
                        <a:rPr lang="ko-KR" altLang="en-US" sz="1500" baseline="0" dirty="0" smtClean="0"/>
                        <a:t> 홈 구성원 상세 프로필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Web_UC047</a:t>
                      </a:r>
                      <a:r>
                        <a:rPr lang="en-US" altLang="ko-KR" sz="1500" dirty="0" smtClean="0"/>
                        <a:t>_#3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smtClean="0"/>
                        <a:t>이웃 가족 </a:t>
                      </a:r>
                      <a:r>
                        <a:rPr lang="ko-KR" altLang="en-US" sz="1500" dirty="0" err="1" smtClean="0"/>
                        <a:t>간략</a:t>
                      </a:r>
                      <a:r>
                        <a:rPr lang="ko-KR" altLang="en-US" sz="1500" dirty="0" smtClean="0"/>
                        <a:t> 프로필 선택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0210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이웃 가족 구성원의 프로필 사진과 이름을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매니저일 경우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매니저 표시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왕관모양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를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선택한 이웃 가족 구성원의 상세정보를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생일 별명 색상 등을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1021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b="0" dirty="0" smtClean="0"/>
                        <a:t>3</a:t>
                      </a:r>
                      <a:endParaRPr lang="ko-KR" altLang="en-US" sz="115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</a:t>
                      </a:r>
                      <a:r>
                        <a:rPr lang="ko-KR" altLang="en-US" sz="1200" b="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홈 </a:t>
                      </a:r>
                      <a:r>
                        <a:rPr lang="ko-KR" altLang="en-US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b="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95536" y="47971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7660" y="29969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3924" y="42930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4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" y="1412776"/>
            <a:ext cx="6276716" cy="4303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25447"/>
              </p:ext>
            </p:extLst>
          </p:nvPr>
        </p:nvGraphicFramePr>
        <p:xfrm>
          <a:off x="25400" y="44625"/>
          <a:ext cx="9118600" cy="681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521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_#5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홈 보기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211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:Web_UC047</a:t>
                      </a:r>
                      <a:r>
                        <a:rPr lang="en-US" altLang="ko-KR" sz="1500" dirty="0" smtClean="0"/>
                        <a:t>_#4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err="1" smtClean="0"/>
                        <a:t>뒤로가기</a:t>
                      </a:r>
                      <a:r>
                        <a:rPr lang="ko-KR" altLang="en-US" sz="1500" dirty="0" smtClean="0"/>
                        <a:t>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93298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이름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선택한 이웃 홈 이름을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2399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가족 구성원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</a:rPr>
                        <a:t> 프로필 정보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가족의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간략</a:t>
                      </a:r>
                      <a:r>
                        <a:rPr lang="ko-KR" altLang="en-US" sz="1200" kern="100" dirty="0" smtClean="0">
                          <a:effectLst/>
                        </a:rPr>
                        <a:t> 프로필을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가족 구성원의 프로필 사진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이름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별명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생일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색상 등을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서버에서 선택한 이웃 가족 구성원의 정보를 받아오고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홈 구성원 정보보기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62552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이웃보기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729294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현재 이웃상태임을 알려준다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9512" y="47971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1680" y="24928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814701" y="2492896"/>
            <a:ext cx="1071885" cy="331018"/>
            <a:chOff x="6158860" y="2172140"/>
            <a:chExt cx="1358535" cy="486606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6158860" y="2172140"/>
              <a:ext cx="1358535" cy="48660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8861" y="2237257"/>
              <a:ext cx="1293873" cy="33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-300" dirty="0" smtClean="0">
                  <a:solidFill>
                    <a:schemeClr val="bg1"/>
                  </a:solidFill>
                </a:rPr>
                <a:t>이웃 입니다  </a:t>
              </a:r>
              <a:r>
                <a:rPr lang="en-US" altLang="ko-KR" sz="1200" b="1" spc="-300" dirty="0" smtClean="0">
                  <a:solidFill>
                    <a:schemeClr val="bg1"/>
                  </a:solidFill>
                </a:rPr>
                <a:t>.</a:t>
              </a:r>
              <a:endParaRPr lang="ko-KR" altLang="en-US" sz="1200" b="1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54662" y="249289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6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" y="1412776"/>
            <a:ext cx="6304780" cy="448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54519"/>
              </p:ext>
            </p:extLst>
          </p:nvPr>
        </p:nvGraphicFramePr>
        <p:xfrm>
          <a:off x="25400" y="44625"/>
          <a:ext cx="9118600" cy="66634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1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_#6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이웃 홈 보기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4019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Web_UC047</a:t>
                      </a:r>
                      <a:r>
                        <a:rPr lang="en-US" altLang="ko-KR" sz="1500" dirty="0" smtClean="0"/>
                        <a:t>_#5 </a:t>
                      </a:r>
                      <a:r>
                        <a:rPr lang="ko-KR" altLang="en-US" sz="1500" dirty="0" smtClean="0"/>
                        <a:t>화면에서 </a:t>
                      </a:r>
                      <a:r>
                        <a:rPr lang="ko-KR" altLang="en-US" sz="1500" dirty="0" err="1" smtClean="0"/>
                        <a:t>뒤로가기</a:t>
                      </a:r>
                      <a:r>
                        <a:rPr lang="ko-KR" altLang="en-US" sz="1500" dirty="0" smtClean="0"/>
                        <a:t> 버튼 클릭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79660">
                <a:tc rowSpan="4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정보 목록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연결이 되어 있는 이웃 가족들의 홈 정보를 보여준다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홈 가족의 이름과 매니저의 이름이 보여진다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홈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가족의 정보를 받아오고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홈보기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075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이름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이웃 홈 이름을 보여준다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서버에서 이웃 </a:t>
                      </a:r>
                      <a:r>
                        <a:rPr lang="ko-KR" altLang="en-US" sz="1200" kern="10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홈가족의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정보를 받아오고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075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매니저 이름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 매니저의 이름을 보여준다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서버에서 이웃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홈가족의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정보를 받아오고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5087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홈보기</a:t>
                      </a:r>
                      <a:r>
                        <a:rPr lang="ko-KR" altLang="en-US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화면으로 이동한다</a:t>
                      </a:r>
                      <a:r>
                        <a:rPr lang="en-US" altLang="ko-KR" sz="1200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70680" y="370658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472266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4065631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83768" y="370658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04656" y="3429000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" y="1666880"/>
            <a:ext cx="6345088" cy="433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77779"/>
              </p:ext>
            </p:extLst>
          </p:nvPr>
        </p:nvGraphicFramePr>
        <p:xfrm>
          <a:off x="25400" y="44625"/>
          <a:ext cx="9118600" cy="566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2582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_#7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err="1" smtClean="0"/>
                        <a:t>홈보기</a:t>
                      </a:r>
                      <a:r>
                        <a:rPr lang="ko-KR" altLang="en-US" sz="1500" dirty="0" smtClean="0"/>
                        <a:t> 화면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8287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Web_UC047_#6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화면에서 </a:t>
                      </a:r>
                      <a:r>
                        <a:rPr lang="ko-KR" altLang="en-US" sz="1500" kern="100" baseline="0" dirty="0" err="1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뒤로가기</a:t>
                      </a:r>
                      <a:r>
                        <a:rPr lang="ko-KR" altLang="en-US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버튼 클릭</a:t>
                      </a:r>
                      <a:r>
                        <a:rPr lang="en-US" altLang="ko-KR" sz="15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장한별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28040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  <a:p>
                      <a:pPr algn="ctr"/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이웃 홈을 본 후 </a:t>
                      </a:r>
                      <a:r>
                        <a:rPr lang="ko-KR" altLang="en-US" sz="1200" kern="100" dirty="0" err="1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뒤로가기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버튼을 이용하여 우리 홈 까지 올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34684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30204" y="3375614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636" y="3835413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02936" y="351013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02780" y="40770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8024" y="351013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14736" y="227687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212976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92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04656" y="3700891"/>
            <a:ext cx="440432" cy="1456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6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735</Words>
  <Application>Microsoft Office PowerPoint</Application>
  <PresentationFormat>화면 슬라이드 쇼(4:3)</PresentationFormat>
  <Paragraphs>174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42</cp:revision>
  <dcterms:created xsi:type="dcterms:W3CDTF">2015-07-18T07:49:01Z</dcterms:created>
  <dcterms:modified xsi:type="dcterms:W3CDTF">2015-07-21T14:13:40Z</dcterms:modified>
</cp:coreProperties>
</file>