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0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2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8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3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8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2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91BD-5067-421D-B6CA-A1312A20263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2EF5-7C40-450B-8B69-943D24008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82055"/>
              </p:ext>
            </p:extLst>
          </p:nvPr>
        </p:nvGraphicFramePr>
        <p:xfrm>
          <a:off x="166003" y="116632"/>
          <a:ext cx="8726479" cy="66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App_UC051_#1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잠금화면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ko-KR" altLang="en-US" sz="1800" kern="100" dirty="0" smtClean="0">
                          <a:effectLst/>
                        </a:rPr>
                        <a:t>없음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등록된 가족 프로필 중 </a:t>
                      </a:r>
                      <a:r>
                        <a:rPr lang="ko-KR" altLang="en-US" sz="1100" dirty="0" err="1" smtClean="0"/>
                        <a:t>랜덤하게</a:t>
                      </a:r>
                      <a:r>
                        <a:rPr lang="ko-KR" altLang="en-US" sz="1100" dirty="0" smtClean="0"/>
                        <a:t> 한 명의 사진을 받아온다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이 받아온 사진이 이 </a:t>
                      </a:r>
                      <a:r>
                        <a:rPr lang="ko-KR" altLang="en-US" sz="1100" dirty="0" err="1" smtClean="0"/>
                        <a:t>잠금화면에</a:t>
                      </a:r>
                      <a:r>
                        <a:rPr lang="ko-KR" altLang="en-US" sz="1100" dirty="0" smtClean="0"/>
                        <a:t> 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아무런 서비스도 이용하지 않고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잠금 화면을 해제한다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잠금화면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해제시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전화하기 서비스로 이동된다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err="1" smtClean="0"/>
                        <a:t>잠금화면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해제시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편지작성하기 서비스로 이동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err="1" smtClean="0"/>
                        <a:t>잠금화면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해제시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err="1" smtClean="0"/>
                        <a:t>콕콕서비스로</a:t>
                      </a:r>
                      <a:r>
                        <a:rPr lang="ko-KR" altLang="en-US" sz="1100" baseline="0" dirty="0" smtClean="0"/>
                        <a:t> 이동한다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8674" name="Picture 2" descr="C:\Users\JavaPro\Desktop\UI자료\Description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4" y="764704"/>
            <a:ext cx="2974975" cy="599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933944" y="48691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08528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98251" y="36008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24272" y="413309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53924" y="551723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91941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App_UC051_#2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잠금화면</a:t>
                      </a:r>
                      <a:r>
                        <a:rPr lang="en-US" altLang="ko-KR" sz="1800" dirty="0" smtClean="0"/>
                        <a:t>-</a:t>
                      </a:r>
                      <a:r>
                        <a:rPr lang="ko-KR" altLang="en-US" sz="1800" dirty="0" smtClean="0"/>
                        <a:t>전화하기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ko-KR" altLang="en-US" sz="1800" kern="100" dirty="0" smtClean="0">
                          <a:effectLst/>
                        </a:rPr>
                        <a:t>없음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전화하기 </a:t>
                      </a:r>
                      <a:r>
                        <a:rPr lang="ko-KR" altLang="en-US" sz="1100" dirty="0" err="1" smtClean="0"/>
                        <a:t>선택시</a:t>
                      </a:r>
                      <a:r>
                        <a:rPr lang="ko-KR" altLang="en-US" sz="1100" dirty="0" smtClean="0"/>
                        <a:t> 전화 화면으로 이동한 것을 볼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611560" y="25649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08528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98251" y="36008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24272" y="413309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53924" y="551723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file4.uf.tistory.com/image/1854CB514DBA1C65348C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82" y="1902255"/>
            <a:ext cx="4987401" cy="40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0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89308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App_UC051_#3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잠금화면</a:t>
                      </a:r>
                      <a:r>
                        <a:rPr lang="en-US" altLang="ko-KR" sz="1800" dirty="0" smtClean="0"/>
                        <a:t>-</a:t>
                      </a:r>
                      <a:r>
                        <a:rPr lang="ko-KR" altLang="en-US" sz="1800" dirty="0" smtClean="0"/>
                        <a:t>우체통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ko-KR" altLang="en-US" sz="1800" kern="100" dirty="0" smtClean="0">
                          <a:effectLst/>
                        </a:rPr>
                        <a:t>없음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우체통 </a:t>
                      </a:r>
                      <a:r>
                        <a:rPr lang="ko-KR" altLang="en-US" sz="1100" dirty="0" err="1" smtClean="0"/>
                        <a:t>선택시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우체통 화면으로 즉시 이동하는 것을 확인할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367514" y="34461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54" y="860424"/>
            <a:ext cx="2974975" cy="59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32017"/>
              </p:ext>
            </p:extLst>
          </p:nvPr>
        </p:nvGraphicFramePr>
        <p:xfrm>
          <a:off x="166003" y="116632"/>
          <a:ext cx="8726479" cy="683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App_UC051_#4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잠금화면</a:t>
                      </a:r>
                      <a:r>
                        <a:rPr lang="en-US" altLang="ko-KR" sz="1800" dirty="0" smtClean="0"/>
                        <a:t>-</a:t>
                      </a:r>
                      <a:r>
                        <a:rPr lang="ko-KR" altLang="en-US" sz="1800" dirty="0" smtClean="0"/>
                        <a:t>콕콕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ko-KR" altLang="en-US" sz="1800" kern="100" dirty="0" smtClean="0">
                          <a:effectLst/>
                        </a:rPr>
                        <a:t>없음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콕콕 서비스 </a:t>
                      </a:r>
                      <a:r>
                        <a:rPr lang="ko-KR" altLang="en-US" sz="1100" dirty="0" err="1" smtClean="0"/>
                        <a:t>선택시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서버로부터 가족 구성원의 데이터를 받아와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콕콕할</a:t>
                      </a:r>
                      <a:r>
                        <a:rPr lang="ko-KR" altLang="en-US" sz="1100" dirty="0" smtClean="0"/>
                        <a:t> 가족 구성원을 </a:t>
                      </a:r>
                      <a:r>
                        <a:rPr lang="ko-KR" altLang="en-US" sz="1100" dirty="0" smtClean="0"/>
                        <a:t>선택하는 창이 </a:t>
                      </a:r>
                      <a:r>
                        <a:rPr lang="ko-KR" altLang="en-US" sz="1100" dirty="0" smtClean="0"/>
                        <a:t>나타나는 </a:t>
                      </a:r>
                      <a:r>
                        <a:rPr lang="ko-KR" altLang="en-US" sz="1100" dirty="0" smtClean="0"/>
                        <a:t>걸 확인할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933944" y="48691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98251" y="36008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24272" y="413309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13159" y="29732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04508" y="1641537"/>
            <a:ext cx="3246666" cy="3942589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C1E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2822" y="1723840"/>
            <a:ext cx="33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콕콕할</a:t>
            </a:r>
            <a:r>
              <a:rPr lang="ko-KR" altLang="en-US" dirty="0" smtClean="0"/>
              <a:t> 상대를 선택하세요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704508" y="2179322"/>
            <a:ext cx="3246666" cy="0"/>
          </a:xfrm>
          <a:prstGeom prst="line">
            <a:avLst/>
          </a:prstGeom>
          <a:ln w="28575">
            <a:solidFill>
              <a:srgbClr val="C1E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10814" y="2641630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10814" y="3217694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10814" y="3793758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0814" y="4369822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33" y="2179322"/>
            <a:ext cx="512622" cy="50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2055004" y="2202072"/>
            <a:ext cx="443956" cy="4439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flipH="1">
            <a:off x="1830614" y="2342570"/>
            <a:ext cx="141534" cy="1415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59" y="2684294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066911" y="2723200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830341" y="2867989"/>
            <a:ext cx="141807" cy="141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34950" y="2227907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막내둥이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34950" y="2766123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노예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6" y="3217694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2054286" y="3258814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830341" y="3444455"/>
            <a:ext cx="146094" cy="146094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934950" y="3357532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팀장님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09" y="3820356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471" y="4434406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059009" y="3856745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829373" y="4075488"/>
            <a:ext cx="144016" cy="1503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816484" y="4585846"/>
            <a:ext cx="146204" cy="1448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934949" y="3904698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한벼리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34950" y="4503823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장인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 flipH="1">
            <a:off x="4663142" y="2355417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 flipH="1">
            <a:off x="4663142" y="3429282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 flipH="1">
            <a:off x="4674008" y="4003615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 flipH="1">
            <a:off x="4663142" y="4543117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 flipH="1">
            <a:off x="4663142" y="2868583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1704508" y="4932570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1710813" y="4969873"/>
            <a:ext cx="1620180" cy="614253"/>
            <a:chOff x="6928589" y="5019596"/>
            <a:chExt cx="1348148" cy="585469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928589" y="5019596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92209" y="5159419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60912" y="4969873"/>
            <a:ext cx="1576847" cy="609815"/>
            <a:chOff x="7296523" y="5173102"/>
            <a:chExt cx="1169489" cy="45630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7296523" y="517310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11973" y="5277086"/>
              <a:ext cx="591132" cy="22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0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209</Words>
  <Application>Microsoft Office PowerPoint</Application>
  <PresentationFormat>화면 슬라이드 쇼(4:3)</PresentationFormat>
  <Paragraphs>112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18</cp:revision>
  <dcterms:created xsi:type="dcterms:W3CDTF">2015-07-20T12:28:04Z</dcterms:created>
  <dcterms:modified xsi:type="dcterms:W3CDTF">2015-07-20T13:47:41Z</dcterms:modified>
</cp:coreProperties>
</file>