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7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7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7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6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2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4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4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1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1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316E-5D43-45DB-BCA1-5E8F23C9D0D0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14C4C-1546-45C8-92F0-25358C5F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9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84275"/>
              </p:ext>
            </p:extLst>
          </p:nvPr>
        </p:nvGraphicFramePr>
        <p:xfrm>
          <a:off x="177168" y="153877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저녁메뉴공유</a:t>
                      </a:r>
                      <a:r>
                        <a:rPr lang="en-US" altLang="ko-KR" sz="1200" kern="100" dirty="0" smtClean="0">
                          <a:effectLst/>
                        </a:rPr>
                        <a:t>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저녁메뉴공유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저녁메뉴공유하기 버튼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저녁메뉴공유 버튼을 클릭하면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저녁메뉴공유</a:t>
                      </a:r>
                      <a:r>
                        <a:rPr lang="en-US" altLang="ko-KR" sz="1100" dirty="0" smtClean="0"/>
                        <a:t>_#1 </a:t>
                      </a:r>
                      <a:r>
                        <a:rPr lang="ko-KR" altLang="en-US" sz="1100" dirty="0" smtClean="0"/>
                        <a:t>화면이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제공된디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저녁메뉴를 공유하기 위한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화면에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점심메뉴와 저녁메뉴 중 선택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하여 공유할 식사 메뉴를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선택할 수 있다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메뉴를 입력한다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예 버튼을 </a:t>
                      </a:r>
                      <a:r>
                        <a:rPr lang="ko-KR" altLang="en-US" sz="1100" baseline="0" dirty="0" err="1" smtClean="0"/>
                        <a:t>클릭시</a:t>
                      </a:r>
                      <a:r>
                        <a:rPr lang="ko-KR" altLang="en-US" sz="1100" baseline="0" dirty="0" smtClean="0"/>
                        <a:t> 입력된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식사 메뉴가 서버로 전송되어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 일정에 추가된다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아니오 버튼을 </a:t>
                      </a:r>
                      <a:r>
                        <a:rPr lang="ko-KR" altLang="en-US" sz="1100" baseline="0" dirty="0" err="1" smtClean="0"/>
                        <a:t>클릭할시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저녁메뉴공유</a:t>
                      </a:r>
                      <a:r>
                        <a:rPr lang="en-US" altLang="ko-KR" sz="1100" baseline="0" dirty="0" smtClean="0"/>
                        <a:t>_#1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화면이 사라진다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88237"/>
            <a:ext cx="5465497" cy="596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490500" y="53732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71653" y="253014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2361" y="31782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74809" y="36327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5497" y="433034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45845" y="433034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JavaPro\Desktop\UI자료\Description\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7" t="30629" b="32008"/>
          <a:stretch/>
        </p:blipFill>
        <p:spPr bwMode="auto">
          <a:xfrm>
            <a:off x="615971" y="2440613"/>
            <a:ext cx="2357979" cy="222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41179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저녁메뉴공유</a:t>
                      </a:r>
                      <a:r>
                        <a:rPr lang="en-US" altLang="ko-KR" sz="1200" kern="100" dirty="0" smtClean="0">
                          <a:effectLst/>
                        </a:rPr>
                        <a:t>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저녁메뉴공유 오류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공유 종류는 필수 입력 사항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이므로 선택하지 않을 경우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오류 메시지가 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메뉴는 필수 입력 사항이므로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입력하지 않을 경우 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오류 메시지가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39552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824" y="35730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84168" y="71434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48108" y="3735654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메</a:t>
            </a:r>
            <a:r>
              <a:rPr lang="ko-KR" altLang="en-US" sz="1100" dirty="0" err="1"/>
              <a:t>뉴</a:t>
            </a:r>
            <a:r>
              <a:rPr lang="ko-KR" altLang="en-US" sz="1100" dirty="0" err="1" smtClean="0"/>
              <a:t>을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입력하지 않았습니다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48108" y="2281782"/>
            <a:ext cx="253124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공유 종류를 선택하지 않았습니다</a:t>
            </a:r>
            <a:endParaRPr lang="ko-KR" altLang="en-US" sz="11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99792" y="2614546"/>
            <a:ext cx="548316" cy="491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14" idx="1"/>
          </p:cNvCxnSpPr>
          <p:nvPr/>
        </p:nvCxnSpPr>
        <p:spPr>
          <a:xfrm>
            <a:off x="2794715" y="3554569"/>
            <a:ext cx="453393" cy="347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124</Words>
  <Application>Microsoft Office PowerPoint</Application>
  <PresentationFormat>화면 슬라이드 쇼(4:3)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4</cp:revision>
  <dcterms:created xsi:type="dcterms:W3CDTF">2015-07-18T11:35:24Z</dcterms:created>
  <dcterms:modified xsi:type="dcterms:W3CDTF">2015-07-18T12:09:24Z</dcterms:modified>
</cp:coreProperties>
</file>