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8" r:id="rId2"/>
    <p:sldId id="359" r:id="rId3"/>
    <p:sldId id="3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96818" autoAdjust="0"/>
  </p:normalViewPr>
  <p:slideViewPr>
    <p:cSldViewPr>
      <p:cViewPr>
        <p:scale>
          <a:sx n="66" d="100"/>
          <a:sy n="66" d="100"/>
        </p:scale>
        <p:origin x="-43" y="-3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DF0B-1618-4BAF-BB46-D1D62D0A6A33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C58E9-B4EC-4095-992A-98E3C8D6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04181"/>
              </p:ext>
            </p:extLst>
          </p:nvPr>
        </p:nvGraphicFramePr>
        <p:xfrm>
          <a:off x="25400" y="44624"/>
          <a:ext cx="9118600" cy="6872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9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Web_UC049_#1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89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시작화면에서 로그인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4630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현재 로그인 된 사용자의 이름이 보여진다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46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현재 로그인 된 사용자가 등록한 본인 프로필사진이 보여진다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46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우체통의 데이터를 불러와 우체통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46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서버에서 앨범의 데이터를 불러와 앨범 화면으로 이동한다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46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포인트의 데이터를 불러와 포인트 관리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46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사용자의 프로필 정보를 불러와 프로필 수정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463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클릭 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추억 쌓기 화면으로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C:\Users\user\Desktop\그림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69"/>
          <a:stretch/>
        </p:blipFill>
        <p:spPr bwMode="auto">
          <a:xfrm>
            <a:off x="107504" y="1247023"/>
            <a:ext cx="859870" cy="4751115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17" name="직사각형 16"/>
          <p:cNvSpPr/>
          <p:nvPr/>
        </p:nvSpPr>
        <p:spPr>
          <a:xfrm>
            <a:off x="971600" y="472514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7374" y="134160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67374" y="191816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7374" y="28529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7374" y="331974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67374" y="377041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7374" y="427447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16767"/>
              </p:ext>
            </p:extLst>
          </p:nvPr>
        </p:nvGraphicFramePr>
        <p:xfrm>
          <a:off x="8755" y="44625"/>
          <a:ext cx="9099749" cy="6840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799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Web_UC049_#2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추억쌓기</a:t>
                      </a:r>
                      <a:endParaRPr lang="ko-KR" altLang="en-US" sz="1500" dirty="0" smtClean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3181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</a:rPr>
                        <a:t>Web_UC049_#1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</a:t>
                      </a:r>
                      <a:r>
                        <a:rPr lang="ko-KR" altLang="en-US" sz="15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추억쌓기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버튼 클릭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7595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추억을 다운로드 받을 기간을 정한다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시스템이 기본적으로 추억 쌓기를 요청한 날부터 한달 전까지의 날짜를 넣어준다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추억은 사용자가 소통에서 홈을 생성한 날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가족이 홈을 생성한 날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부터 최대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개월 이내의 사용자 가족의 이야기들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사진들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편지들을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저장하고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시스템은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개월이 지나면 사용자의 데이터를 삭제한다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818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마우스를 위로 올리면 버튼에 대한 설명이 표시되고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유효성을 검증하고 사용자가 요청한 기간에 있는 데이터들을 서버에서 다운로드로 제공하는 창이 뜬다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90176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돌아가기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마우스를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위로 올리면 버튼에 대한 설명이 표시되고 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추억쌓기를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끝내고 이전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Picture 2" descr="C:\Users\user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5" y="1486197"/>
            <a:ext cx="6450013" cy="475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3402255" y="47985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91362" y="33584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59161" y="479856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1" t="22155" r="36339" b="48984"/>
          <a:stretch/>
        </p:blipFill>
        <p:spPr bwMode="auto">
          <a:xfrm>
            <a:off x="887908" y="1054149"/>
            <a:ext cx="2947671" cy="172819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 descr="C:\Users\user\Desktop\그림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43102"/>
            <a:ext cx="4598522" cy="37534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4" name="직선 연결선 33"/>
          <p:cNvCxnSpPr>
            <a:stCxn id="33" idx="2"/>
            <a:endCxn id="32" idx="0"/>
          </p:cNvCxnSpPr>
          <p:nvPr/>
        </p:nvCxnSpPr>
        <p:spPr>
          <a:xfrm>
            <a:off x="2361744" y="2782341"/>
            <a:ext cx="677437" cy="2016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001703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78317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45385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79796"/>
              </p:ext>
            </p:extLst>
          </p:nvPr>
        </p:nvGraphicFramePr>
        <p:xfrm>
          <a:off x="8755" y="44625"/>
          <a:ext cx="9099749" cy="681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40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Web_UC049_#2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추억쌓기</a:t>
                      </a:r>
                      <a:endParaRPr lang="ko-KR" altLang="en-US" sz="1500" dirty="0" smtClean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2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</a:rPr>
                        <a:t>Web_UC049_#1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</a:t>
                      </a:r>
                      <a:r>
                        <a:rPr lang="ko-KR" altLang="en-US" sz="15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추억쌓기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버튼 클릭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4747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열기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추억을 다운로드 하지 않고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바로 연다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974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저장 버튼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사용자가 요청한 기간의 추억들을 다운 받을 수 있다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93798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취소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돌아가기 버튼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 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홈보기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화면으로 돌아온다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Picture 2" descr="C:\Users\user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5" y="1486197"/>
            <a:ext cx="6450013" cy="475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3402255" y="47985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91362" y="33584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59161" y="479856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1" t="22155" r="36339" b="48984"/>
          <a:stretch/>
        </p:blipFill>
        <p:spPr bwMode="auto">
          <a:xfrm>
            <a:off x="887908" y="1054149"/>
            <a:ext cx="2947671" cy="172819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 descr="C:\Users\user\Desktop\그림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43102"/>
            <a:ext cx="4598522" cy="37534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4" name="직선 연결선 33"/>
          <p:cNvCxnSpPr>
            <a:stCxn id="33" idx="2"/>
            <a:endCxn id="32" idx="0"/>
          </p:cNvCxnSpPr>
          <p:nvPr/>
        </p:nvCxnSpPr>
        <p:spPr>
          <a:xfrm>
            <a:off x="2361744" y="2782341"/>
            <a:ext cx="677437" cy="2016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001703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78317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45385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그림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82" y="5790536"/>
            <a:ext cx="2089595" cy="89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그림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696" y="5759423"/>
            <a:ext cx="2162352" cy="9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>
            <a:stCxn id="32" idx="2"/>
            <a:endCxn id="1026" idx="0"/>
          </p:cNvCxnSpPr>
          <p:nvPr/>
        </p:nvCxnSpPr>
        <p:spPr>
          <a:xfrm flipH="1">
            <a:off x="2116180" y="5123842"/>
            <a:ext cx="923001" cy="666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32" idx="2"/>
            <a:endCxn id="1027" idx="0"/>
          </p:cNvCxnSpPr>
          <p:nvPr/>
        </p:nvCxnSpPr>
        <p:spPr>
          <a:xfrm>
            <a:off x="3039181" y="5123842"/>
            <a:ext cx="1864691" cy="635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291</Words>
  <Application>Microsoft Office PowerPoint</Application>
  <PresentationFormat>화면 슬라이드 쇼(4:3)</PresentationFormat>
  <Paragraphs>72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Kyeongwon</cp:lastModifiedBy>
  <cp:revision>141</cp:revision>
  <dcterms:created xsi:type="dcterms:W3CDTF">2015-07-17T06:39:48Z</dcterms:created>
  <dcterms:modified xsi:type="dcterms:W3CDTF">2015-07-21T13:21:43Z</dcterms:modified>
</cp:coreProperties>
</file>