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1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4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0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5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E51D-D62B-41C1-B1DE-1FD3403264E9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4C3B-F86A-42E7-BF6D-66FF80D11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3369"/>
              </p:ext>
            </p:extLst>
          </p:nvPr>
        </p:nvGraphicFramePr>
        <p:xfrm>
          <a:off x="107504" y="0"/>
          <a:ext cx="8726479" cy="6152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3326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App_UC050_#1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콕콕 서비스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66552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화면 하단에 있는 손가락 버튼을 클릭 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콕콕할</a:t>
                      </a:r>
                      <a:r>
                        <a:rPr lang="ko-KR" altLang="en-US" sz="1600" dirty="0" smtClean="0"/>
                        <a:t> 대상을 선택할 수 있는 다이얼로그가 나타난다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915816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841426" y="1484784"/>
            <a:ext cx="2148780" cy="4158208"/>
            <a:chOff x="251521" y="1556792"/>
            <a:chExt cx="2148780" cy="415820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" t="4625" r="56497" b="1509"/>
            <a:stretch/>
          </p:blipFill>
          <p:spPr>
            <a:xfrm>
              <a:off x="251521" y="1556792"/>
              <a:ext cx="2148780" cy="4158208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614781" y="5120288"/>
              <a:ext cx="263242" cy="24118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kern="100" dirty="0" smtClean="0">
                  <a:effectLst/>
                  <a:ea typeface="맑은 고딕"/>
                  <a:cs typeface="Times New Roman"/>
                </a:rPr>
                <a:t>1</a:t>
              </a:r>
              <a:endParaRPr lang="ko-KR" sz="1000" kern="100" dirty="0">
                <a:effectLst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3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26926"/>
              </p:ext>
            </p:extLst>
          </p:nvPr>
        </p:nvGraphicFramePr>
        <p:xfrm>
          <a:off x="179512" y="28072"/>
          <a:ext cx="8726479" cy="6064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App_UC050_#2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콕콕 대상 선택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800" dirty="0" smtClean="0"/>
                        <a:t>App_UC050_#1</a:t>
                      </a:r>
                      <a:r>
                        <a:rPr lang="ko-KR" altLang="en-US" sz="1800" dirty="0" smtClean="0"/>
                        <a:t>에서 손가락 버튼 클릭</a:t>
                      </a:r>
                      <a:endParaRPr lang="ko-KR" altLang="en-US" sz="18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2219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현재 가족 구성원에 대한 </a:t>
                      </a:r>
                      <a:r>
                        <a:rPr lang="ko-KR" altLang="en-US" sz="1400" dirty="0" err="1" smtClean="0"/>
                        <a:t>간략</a:t>
                      </a:r>
                      <a:r>
                        <a:rPr lang="ko-KR" altLang="en-US" sz="1400" dirty="0" smtClean="0"/>
                        <a:t> 정보를 서버로부터 받아온다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 받아온 가족 구성원 </a:t>
                      </a:r>
                      <a:r>
                        <a:rPr lang="ko-KR" altLang="en-US" sz="1400" dirty="0" err="1" smtClean="0"/>
                        <a:t>간략정보가</a:t>
                      </a:r>
                      <a:r>
                        <a:rPr lang="ko-KR" altLang="en-US" sz="1400" dirty="0" smtClean="0"/>
                        <a:t> 다이얼로그로 나타난다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사용자는 가족구성원을 선택해 대상을 지정할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1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/>
                        <a:t>클릭 시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선택된 가족구성원의 정보를 서버에 전송하고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해당 구성원에게 진동과 함께 사용자의 이름과</a:t>
                      </a:r>
                      <a:r>
                        <a:rPr lang="en-US" altLang="ko-KR" sz="1400" b="0" dirty="0" smtClean="0"/>
                        <a:t>,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메시지를 담은 </a:t>
                      </a:r>
                      <a:r>
                        <a:rPr lang="ko-KR" altLang="en-US" sz="1400" b="0" dirty="0" smtClean="0"/>
                        <a:t>다이얼로그가 나타나도록 한다</a:t>
                      </a:r>
                      <a:r>
                        <a:rPr lang="en-US" altLang="ko-KR" sz="1400" b="0" dirty="0" smtClean="0"/>
                        <a:t>.</a:t>
                      </a:r>
                      <a:r>
                        <a:rPr lang="ko-KR" altLang="en-US" sz="1400" b="0" dirty="0" smtClean="0"/>
                        <a:t> </a:t>
                      </a:r>
                      <a:endParaRPr lang="en-US" altLang="ko-KR" sz="1400" b="1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8947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/>
                        <a:t>콕콕 기능을 취소하고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마지막으로 사용하던 화면으로 되돌아간다</a:t>
                      </a:r>
                      <a:r>
                        <a:rPr lang="en-US" altLang="ko-KR" sz="1400" b="0" dirty="0" smtClean="0"/>
                        <a:t>.</a:t>
                      </a:r>
                      <a:r>
                        <a:rPr lang="ko-KR" altLang="en-US" sz="1400" b="0" dirty="0" smtClean="0"/>
                        <a:t>이용 취소한다</a:t>
                      </a:r>
                      <a:r>
                        <a:rPr lang="en-US" altLang="ko-KR" sz="1400" b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915816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841426" y="1484784"/>
            <a:ext cx="2148780" cy="4158208"/>
            <a:chOff x="251521" y="1556792"/>
            <a:chExt cx="2148780" cy="415820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" t="4625" r="56497" b="1509"/>
            <a:stretch/>
          </p:blipFill>
          <p:spPr>
            <a:xfrm>
              <a:off x="251521" y="1556792"/>
              <a:ext cx="2148780" cy="4158208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9" t="36137" r="4044" b="9489"/>
            <a:stretch/>
          </p:blipFill>
          <p:spPr>
            <a:xfrm>
              <a:off x="251521" y="2431533"/>
              <a:ext cx="2061201" cy="2408726"/>
            </a:xfrm>
            <a:prstGeom prst="rect">
              <a:avLst/>
            </a:prstGeom>
          </p:spPr>
        </p:pic>
      </p:grpSp>
      <p:sp>
        <p:nvSpPr>
          <p:cNvPr id="80" name="직사각형 79"/>
          <p:cNvSpPr/>
          <p:nvPr/>
        </p:nvSpPr>
        <p:spPr>
          <a:xfrm>
            <a:off x="2561052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6670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25397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7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37366"/>
              </p:ext>
            </p:extLst>
          </p:nvPr>
        </p:nvGraphicFramePr>
        <p:xfrm>
          <a:off x="179512" y="28072"/>
          <a:ext cx="8726479" cy="5651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App_UC050_#3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콕콕 서비스 오류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800" dirty="0" smtClean="0"/>
                        <a:t>App_UC050_#1</a:t>
                      </a:r>
                      <a:r>
                        <a:rPr lang="ko-KR" altLang="en-US" sz="1800" dirty="0" smtClean="0"/>
                        <a:t>에서 손가락 버튼 클릭</a:t>
                      </a:r>
                      <a:endParaRPr lang="ko-KR" altLang="en-US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6516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  <a:p>
                      <a:endParaRPr lang="ko-KR" altLang="en-US" sz="1800" dirty="0"/>
                    </a:p>
                    <a:p>
                      <a:endParaRPr lang="ko-KR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불러올</a:t>
                      </a:r>
                      <a:r>
                        <a:rPr lang="ko-KR" altLang="en-US" sz="1800" b="1" baseline="0" dirty="0" smtClean="0"/>
                        <a:t> 가족 구성원이 없을 경우</a:t>
                      </a:r>
                      <a:r>
                        <a:rPr lang="en-US" altLang="ko-KR" sz="1800" b="1" baseline="0" dirty="0" smtClean="0"/>
                        <a:t>]</a:t>
                      </a:r>
                    </a:p>
                    <a:p>
                      <a:r>
                        <a:rPr lang="ko-KR" altLang="en-US" sz="1800" baseline="0" dirty="0" err="1" smtClean="0"/>
                        <a:t>콕콕할</a:t>
                      </a:r>
                      <a:r>
                        <a:rPr lang="ko-KR" altLang="en-US" sz="1800" baseline="0" dirty="0" smtClean="0"/>
                        <a:t> 대상이 없다는 메시지가 나타나도록 한다</a:t>
                      </a:r>
                      <a:r>
                        <a:rPr lang="en-US" altLang="ko-KR" sz="1800" baseline="0" dirty="0" smtClean="0"/>
                        <a:t>.</a:t>
                      </a:r>
                      <a:endParaRPr lang="ko-KR" altLang="en-US" sz="1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 </a:t>
                      </a:r>
                      <a:endParaRPr lang="en-US" altLang="ko-KR" sz="1800" b="1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915816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841426" y="1484784"/>
            <a:ext cx="2148780" cy="4158208"/>
            <a:chOff x="251521" y="1556792"/>
            <a:chExt cx="2148780" cy="415820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" t="4625" r="56497" b="1509"/>
            <a:stretch/>
          </p:blipFill>
          <p:spPr>
            <a:xfrm>
              <a:off x="251521" y="1556792"/>
              <a:ext cx="2148780" cy="4158208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19" t="36137" r="4044" b="9489"/>
            <a:stretch/>
          </p:blipFill>
          <p:spPr>
            <a:xfrm>
              <a:off x="251521" y="2431533"/>
              <a:ext cx="2061201" cy="2408726"/>
            </a:xfrm>
            <a:prstGeom prst="rect">
              <a:avLst/>
            </a:prstGeom>
          </p:spPr>
        </p:pic>
      </p:grpSp>
      <p:sp>
        <p:nvSpPr>
          <p:cNvPr id="80" name="직사각형 79"/>
          <p:cNvSpPr/>
          <p:nvPr/>
        </p:nvSpPr>
        <p:spPr>
          <a:xfrm>
            <a:off x="2561052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6670" y="44371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7824" y="25397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67944" y="2878100"/>
            <a:ext cx="1960908" cy="38053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불러올 구성원이 없습니다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5305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18573"/>
              </p:ext>
            </p:extLst>
          </p:nvPr>
        </p:nvGraphicFramePr>
        <p:xfrm>
          <a:off x="107504" y="0"/>
          <a:ext cx="8726479" cy="6152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277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App_UC050_#4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콕콕 서비스 결과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sz="1800" dirty="0" smtClean="0"/>
                        <a:t>App_UC050_#2</a:t>
                      </a:r>
                      <a:r>
                        <a:rPr lang="ko-KR" altLang="en-US" sz="1800" dirty="0" smtClean="0"/>
                        <a:t>에서 확인 버튼 클릭</a:t>
                      </a:r>
                      <a:endParaRPr lang="ko-KR" altLang="en-US" dirty="0" smtClean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6655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b="1" dirty="0" smtClean="0"/>
                        <a:t>1</a:t>
                      </a:r>
                      <a:endParaRPr lang="ko-KR" altLang="en-US" sz="115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baseline="0" dirty="0" smtClean="0"/>
                        <a:t>콕콕 서비스를 사용하면</a:t>
                      </a:r>
                      <a:r>
                        <a:rPr lang="en-US" altLang="ko-KR" sz="1400" b="0" baseline="0" dirty="0" smtClean="0"/>
                        <a:t>, </a:t>
                      </a:r>
                      <a:r>
                        <a:rPr lang="ko-KR" altLang="en-US" sz="1400" b="0" baseline="0" dirty="0" smtClean="0"/>
                        <a:t>대상 사용자의 디바이스에 진동과 사용자의 이름과</a:t>
                      </a:r>
                      <a:r>
                        <a:rPr lang="en-US" altLang="ko-KR" sz="1400" b="0" baseline="0" dirty="0" smtClean="0"/>
                        <a:t>, </a:t>
                      </a:r>
                      <a:r>
                        <a:rPr lang="ko-KR" altLang="en-US" sz="1400" b="0" baseline="0" dirty="0" err="1" smtClean="0"/>
                        <a:t>콕콕하였다는</a:t>
                      </a:r>
                      <a:r>
                        <a:rPr lang="ko-KR" altLang="en-US" sz="1400" b="0" baseline="0" dirty="0" smtClean="0"/>
                        <a:t>  메시지가 전달되는 것을 확인할 수 있다</a:t>
                      </a:r>
                      <a:r>
                        <a:rPr lang="en-US" altLang="ko-KR" sz="1400" b="0" baseline="0" dirty="0" smtClean="0"/>
                        <a:t>.</a:t>
                      </a:r>
                      <a:endParaRPr lang="ko-KR" altLang="en-US" sz="14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4710880" y="355408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263691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4353" r="43738" b="1905"/>
          <a:stretch/>
        </p:blipFill>
        <p:spPr>
          <a:xfrm>
            <a:off x="1979712" y="908720"/>
            <a:ext cx="2642516" cy="52318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5896" y="2977207"/>
            <a:ext cx="4320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께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2267744" y="3212976"/>
            <a:ext cx="576064" cy="271257"/>
          </a:xfrm>
          <a:prstGeom prst="rect">
            <a:avLst/>
          </a:prstGeom>
          <a:solidFill>
            <a:srgbClr val="DDE7F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196</Words>
  <Application>Microsoft Office PowerPoint</Application>
  <PresentationFormat>화면 슬라이드 쇼(4:3)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25</cp:revision>
  <dcterms:created xsi:type="dcterms:W3CDTF">2015-07-20T13:28:25Z</dcterms:created>
  <dcterms:modified xsi:type="dcterms:W3CDTF">2015-07-21T14:14:29Z</dcterms:modified>
</cp:coreProperties>
</file>