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0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6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92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34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40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8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9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9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30269-0E5D-4489-8093-1BCAE6C651C2}" type="datetimeFigureOut">
              <a:rPr lang="ko-KR" altLang="en-US" smtClean="0"/>
              <a:t>2015-07-20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8E64-4DF1-4AE1-87C5-0893756FB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4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77025"/>
              </p:ext>
            </p:extLst>
          </p:nvPr>
        </p:nvGraphicFramePr>
        <p:xfrm>
          <a:off x="25400" y="44624"/>
          <a:ext cx="9118600" cy="655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7673"/>
                <a:gridCol w="2127673"/>
                <a:gridCol w="2127673"/>
                <a:gridCol w="478269"/>
                <a:gridCol w="2257312"/>
              </a:tblGrid>
              <a:tr h="333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</a:t>
                      </a:r>
                      <a:r>
                        <a:rPr lang="en-US" altLang="ko-KR" sz="1500" dirty="0" smtClean="0"/>
                        <a:t>ID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가족일정편집</a:t>
                      </a:r>
                      <a:r>
                        <a:rPr lang="en-US" altLang="ko-KR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</a:t>
                      </a:r>
                      <a:endParaRPr lang="ko-KR" altLang="ko-KR" sz="15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화면제목</a:t>
                      </a:r>
                      <a:endParaRPr lang="ko-KR" altLang="en-US" sz="15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가족일정수정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 smtClean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3058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페이지경로 </a:t>
                      </a:r>
                      <a:r>
                        <a:rPr lang="en-US" altLang="ko-KR" sz="1500" dirty="0" smtClean="0"/>
                        <a:t>: Web_</a:t>
                      </a:r>
                      <a:r>
                        <a:rPr lang="ko-KR" altLang="en-US" sz="1500" dirty="0" smtClean="0"/>
                        <a:t>가족일정</a:t>
                      </a:r>
                      <a:r>
                        <a:rPr lang="en-US" altLang="ko-KR" sz="1500" dirty="0" smtClean="0"/>
                        <a:t>_#1</a:t>
                      </a:r>
                      <a:r>
                        <a:rPr lang="ko-KR" altLang="en-US" sz="1500" dirty="0" smtClean="0"/>
                        <a:t>화면에서 일정</a:t>
                      </a:r>
                      <a:r>
                        <a:rPr lang="ko-KR" altLang="en-US" sz="1500" baseline="0" dirty="0" smtClean="0"/>
                        <a:t> </a:t>
                      </a:r>
                      <a:r>
                        <a:rPr lang="ko-KR" altLang="en-US" sz="1500" dirty="0" smtClean="0"/>
                        <a:t>클릭</a:t>
                      </a:r>
                      <a:r>
                        <a:rPr lang="en-US" altLang="ko-KR" sz="1500" dirty="0" smtClean="0"/>
                        <a:t>.</a:t>
                      </a:r>
                      <a:endParaRPr lang="ko-KR" altLang="en-US" sz="15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Description (</a:t>
                      </a:r>
                      <a:r>
                        <a:rPr lang="ko-KR" altLang="en-US" sz="1500" dirty="0" smtClean="0"/>
                        <a:t>이경원</a:t>
                      </a:r>
                      <a:r>
                        <a:rPr lang="en-US" altLang="ko-KR" sz="1500" dirty="0" smtClean="0"/>
                        <a:t>)</a:t>
                      </a:r>
                      <a:endParaRPr lang="ko-KR" altLang="en-US" sz="15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530885">
                <a:tc rowSpan="3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7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이벤트가 등록 되어있으면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클릭 시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 정보를 서버로 전송하여 일정의 이벤트를 삭제 한다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200" kern="100" dirty="0" smtClean="0"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이벤트가 등록 되어있지 않으면</a:t>
                      </a:r>
                      <a:r>
                        <a:rPr lang="ko-KR" altLang="en-US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일정에 이벤트를 추가 할 수 있다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en-US" altLang="ko-KR" sz="1200" kern="100" baseline="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이벤트추가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_#1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3088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8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메모</a:t>
                      </a:r>
                      <a:endParaRPr lang="en-US" altLang="ko-KR" sz="1200" kern="10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일정에 대한 간략한 메모를 작성한다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공백포함 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50</a:t>
                      </a:r>
                      <a:r>
                        <a:rPr lang="ko-KR" altLang="en-US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글자까지 입력 할 수 있다</a:t>
                      </a:r>
                      <a:r>
                        <a:rPr lang="en-US" altLang="ko-KR" sz="1200" kern="10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799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50" dirty="0" smtClean="0"/>
                        <a:t>9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수정 버튼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클릭 시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유효성을 검증하고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작성한 내용을 서버로 전송하여  일정을 수정한다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web_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가족일정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_#4 </a:t>
                      </a:r>
                      <a:r>
                        <a:rPr lang="ko-KR" altLang="en-US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화면으로 이동한다</a:t>
                      </a: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Times New Roman"/>
                        </a:rPr>
                        <a:t>.</a:t>
                      </a:r>
                    </a:p>
                  </a:txBody>
                  <a:tcPr marL="59472" marR="59472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8" y="1535339"/>
            <a:ext cx="6343650" cy="437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253173" y="350100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8024" y="360777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53173" y="386104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9632" y="4797152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8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42952" y="5840027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173" y="278092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3173" y="314096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3779912" y="1697263"/>
            <a:ext cx="0" cy="2270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36482"/>
            <a:ext cx="1349929" cy="521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2013"/>
            <a:ext cx="1166355" cy="57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직선 연결선 30"/>
          <p:cNvCxnSpPr>
            <a:stCxn id="30" idx="1"/>
          </p:cNvCxnSpPr>
          <p:nvPr/>
        </p:nvCxnSpPr>
        <p:spPr>
          <a:xfrm flipH="1">
            <a:off x="3779912" y="1697264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2699792" y="1697263"/>
            <a:ext cx="0" cy="22705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29" idx="3"/>
          </p:cNvCxnSpPr>
          <p:nvPr/>
        </p:nvCxnSpPr>
        <p:spPr>
          <a:xfrm flipH="1" flipV="1">
            <a:off x="1601449" y="1697265"/>
            <a:ext cx="1101543" cy="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472" y="4195688"/>
            <a:ext cx="3096344" cy="138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840335" y="4119488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7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87821" y="3967819"/>
            <a:ext cx="360040" cy="3252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사각형 설명선 33"/>
          <p:cNvSpPr/>
          <p:nvPr/>
        </p:nvSpPr>
        <p:spPr>
          <a:xfrm flipH="1">
            <a:off x="1187624" y="2016682"/>
            <a:ext cx="4386392" cy="1988382"/>
          </a:xfrm>
          <a:prstGeom prst="wedgeRectCallout">
            <a:avLst>
              <a:gd name="adj1" fmla="val 15620"/>
              <a:gd name="adj2" fmla="val 601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이벤트를 삭제하시겠습니까</a:t>
            </a:r>
            <a:r>
              <a:rPr lang="en-US" altLang="ko-KR" spc="-300" dirty="0" smtClean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삭제되면 복구가 불가능합니다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616488" y="3237323"/>
            <a:ext cx="504056" cy="504056"/>
            <a:chOff x="8388424" y="5831672"/>
            <a:chExt cx="504056" cy="504056"/>
          </a:xfrm>
        </p:grpSpPr>
        <p:sp>
          <p:nvSpPr>
            <p:cNvPr id="36" name="타원 35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3833647" y="3216012"/>
            <a:ext cx="522328" cy="522328"/>
            <a:chOff x="7089803" y="3094424"/>
            <a:chExt cx="197752" cy="197752"/>
          </a:xfrm>
        </p:grpSpPr>
        <p:sp>
          <p:nvSpPr>
            <p:cNvPr id="39" name="타원 38"/>
            <p:cNvSpPr/>
            <p:nvPr/>
          </p:nvSpPr>
          <p:spPr>
            <a:xfrm>
              <a:off x="7089803" y="3094424"/>
              <a:ext cx="197752" cy="1977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6058" y="3120679"/>
              <a:ext cx="145242" cy="145242"/>
            </a:xfrm>
            <a:prstGeom prst="rect">
              <a:avLst/>
            </a:prstGeom>
          </p:spPr>
        </p:pic>
      </p:grpSp>
      <p:sp>
        <p:nvSpPr>
          <p:cNvPr id="41" name="직사각형 40"/>
          <p:cNvSpPr/>
          <p:nvPr/>
        </p:nvSpPr>
        <p:spPr>
          <a:xfrm>
            <a:off x="926484" y="4767399"/>
            <a:ext cx="4386392" cy="19883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300" dirty="0" smtClean="0">
                <a:solidFill>
                  <a:schemeClr val="tx1"/>
                </a:solidFill>
              </a:rPr>
              <a:t>삭제가 완료되었습니다</a:t>
            </a:r>
            <a:r>
              <a:rPr lang="en-US" altLang="ko-KR" spc="-3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pc="-300" dirty="0">
              <a:solidFill>
                <a:schemeClr val="tx1"/>
              </a:solidFill>
            </a:endParaRPr>
          </a:p>
          <a:p>
            <a:pPr algn="ctr"/>
            <a:endParaRPr lang="ko-KR" altLang="en-US" spc="-300" dirty="0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942707" y="5926496"/>
            <a:ext cx="504056" cy="504056"/>
            <a:chOff x="8388424" y="5831672"/>
            <a:chExt cx="504056" cy="504056"/>
          </a:xfrm>
        </p:grpSpPr>
        <p:sp>
          <p:nvSpPr>
            <p:cNvPr id="43" name="타원 42"/>
            <p:cNvSpPr/>
            <p:nvPr/>
          </p:nvSpPr>
          <p:spPr>
            <a:xfrm>
              <a:off x="8388424" y="5831672"/>
              <a:ext cx="504056" cy="50405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5893" y="5893200"/>
              <a:ext cx="381000" cy="381000"/>
            </a:xfrm>
            <a:prstGeom prst="rect">
              <a:avLst/>
            </a:prstGeom>
          </p:spPr>
        </p:pic>
      </p:grpSp>
      <p:cxnSp>
        <p:nvCxnSpPr>
          <p:cNvPr id="45" name="직선 연결선 44"/>
          <p:cNvCxnSpPr/>
          <p:nvPr/>
        </p:nvCxnSpPr>
        <p:spPr>
          <a:xfrm flipH="1" flipV="1">
            <a:off x="1601448" y="3501008"/>
            <a:ext cx="2" cy="1442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endCxn id="36" idx="2"/>
          </p:cNvCxnSpPr>
          <p:nvPr/>
        </p:nvCxnSpPr>
        <p:spPr>
          <a:xfrm flipV="1">
            <a:off x="1601448" y="3489351"/>
            <a:ext cx="1015040" cy="116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3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ChealYeon</dc:creator>
  <cp:lastModifiedBy>ChealYeon</cp:lastModifiedBy>
  <cp:revision>1</cp:revision>
  <dcterms:created xsi:type="dcterms:W3CDTF">2015-07-20T02:45:29Z</dcterms:created>
  <dcterms:modified xsi:type="dcterms:W3CDTF">2015-07-20T02:45:59Z</dcterms:modified>
</cp:coreProperties>
</file>