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7" r:id="rId3"/>
    <p:sldId id="270" r:id="rId4"/>
    <p:sldId id="274" r:id="rId5"/>
    <p:sldId id="275" r:id="rId6"/>
    <p:sldId id="276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EFF"/>
    <a:srgbClr val="C8E5F8"/>
    <a:srgbClr val="71DAFF"/>
    <a:srgbClr val="D2F1FE"/>
    <a:srgbClr val="BDEEFF"/>
    <a:srgbClr val="CDFBFF"/>
    <a:srgbClr val="F7F7F7"/>
    <a:srgbClr val="929292"/>
    <a:srgbClr val="E70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492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44B78B1E-D936-4AA7-9012-65C612F78A2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D3B672A7-2898-498D-A7B9-4563B558C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65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7019878A-0F9E-4A8D-82A1-09DA61962A49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E2DA305B-B747-42A4-AF22-99F4ACF6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0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A305B-B747-42A4-AF22-99F4ACF62F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2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402E-2E86-40EA-9043-936644833E3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13351"/>
            <a:ext cx="6311754" cy="513907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30154"/>
              </p:ext>
            </p:extLst>
          </p:nvPr>
        </p:nvGraphicFramePr>
        <p:xfrm>
          <a:off x="251520" y="116632"/>
          <a:ext cx="8772726" cy="626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353301"/>
                <a:gridCol w="347788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가족이야기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클릭할 시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작성할 사용자에 대한 정보를 서버로 전달하고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새 이야기를 작성하는 </a:t>
                      </a:r>
                      <a:r>
                        <a:rPr lang="en-US" altLang="ko-KR" sz="1050" baseline="0" dirty="0" smtClean="0"/>
                        <a:t>App_</a:t>
                      </a:r>
                      <a:r>
                        <a:rPr lang="ko-KR" altLang="en-US" sz="1050" baseline="0" dirty="0" smtClean="0"/>
                        <a:t>가족이야기</a:t>
                      </a:r>
                      <a:r>
                        <a:rPr lang="en-US" altLang="ko-KR" sz="1050" baseline="0" dirty="0" smtClean="0"/>
                        <a:t>#2 </a:t>
                      </a:r>
                      <a:r>
                        <a:rPr lang="ko-KR" altLang="en-US" sz="1050" baseline="0" dirty="0" smtClean="0"/>
                        <a:t>페이지로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이동한다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다른 사용자가 해당 글에 공감한 횟수가 </a:t>
                      </a:r>
                      <a:r>
                        <a:rPr lang="en-US" altLang="ko-KR" sz="1050" dirty="0" smtClean="0"/>
                        <a:t>‘+x’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꼴로 표시된다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서버에 해당 글에 대한 공감 요청이 전달되고</a:t>
                      </a:r>
                      <a:r>
                        <a:rPr lang="en-US" altLang="ko-KR" sz="1050" baseline="0" dirty="0" smtClean="0"/>
                        <a:t>,</a:t>
                      </a:r>
                      <a:r>
                        <a:rPr lang="ko-KR" altLang="en-US" sz="1050" baseline="0" dirty="0" smtClean="0"/>
                        <a:t> 공감 숫자의 표기가 갱신된다</a:t>
                      </a:r>
                      <a:r>
                        <a:rPr lang="en-US" altLang="ko-KR" sz="1050" baseline="0" dirty="0" smtClean="0"/>
                        <a:t>. 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클릭할 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해당 글에 대해 작업할 수 있는 항목들을 볼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48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3-[1]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사용자의 정보와 수정할 글에 대한 정보를 서버에 전달하고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해당 글을 수정할 수 있는 </a:t>
                      </a:r>
                      <a:r>
                        <a:rPr lang="en-US" altLang="ko-KR" sz="1050" baseline="0" dirty="0" smtClean="0"/>
                        <a:t>App_</a:t>
                      </a:r>
                      <a:r>
                        <a:rPr lang="ko-KR" altLang="en-US" sz="1050" baseline="0" dirty="0" smtClean="0"/>
                        <a:t>가족이야기</a:t>
                      </a:r>
                      <a:r>
                        <a:rPr lang="en-US" altLang="ko-KR" sz="1050" baseline="0" dirty="0" smtClean="0"/>
                        <a:t>#3</a:t>
                      </a:r>
                      <a:r>
                        <a:rPr lang="ko-KR" altLang="en-US" sz="1050" baseline="0" dirty="0" smtClean="0"/>
                        <a:t>로 이동한다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/>
                        <a:t>[</a:t>
                      </a:r>
                      <a:r>
                        <a:rPr lang="ko-KR" altLang="en-US" sz="1050" b="1" baseline="0" dirty="0" smtClean="0"/>
                        <a:t>수정하려는 글이</a:t>
                      </a:r>
                      <a:r>
                        <a:rPr lang="en-US" altLang="ko-KR" sz="1050" b="1" baseline="0" dirty="0" smtClean="0"/>
                        <a:t>, </a:t>
                      </a:r>
                      <a:r>
                        <a:rPr lang="ko-KR" altLang="en-US" sz="1050" b="1" baseline="0" dirty="0" smtClean="0"/>
                        <a:t>사용자가 작성한 글이 아닐 경우</a:t>
                      </a:r>
                      <a:r>
                        <a:rPr lang="en-US" altLang="ko-KR" sz="10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수정 권한이 없다는 내용의 다이얼로그가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나타난다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280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3-[2]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해당 글을 삭제하는 것을 재확인하는 다이얼로그가 나타난다</a:t>
                      </a:r>
                      <a:r>
                        <a:rPr lang="en-US" altLang="ko-KR" sz="1050" baseline="0" dirty="0" smtClean="0"/>
                        <a:t>. ‘</a:t>
                      </a:r>
                      <a:r>
                        <a:rPr lang="ko-KR" altLang="en-US" sz="1050" baseline="0" dirty="0" smtClean="0"/>
                        <a:t>예</a:t>
                      </a:r>
                      <a:r>
                        <a:rPr lang="en-US" altLang="ko-KR" sz="1050" baseline="0" dirty="0" smtClean="0"/>
                        <a:t>’ </a:t>
                      </a:r>
                      <a:r>
                        <a:rPr lang="ko-KR" altLang="en-US" sz="1050" baseline="0" dirty="0" err="1" smtClean="0"/>
                        <a:t>선택시</a:t>
                      </a:r>
                      <a:r>
                        <a:rPr lang="en-US" altLang="ko-KR" sz="1050" baseline="0" dirty="0" smtClean="0"/>
                        <a:t>,</a:t>
                      </a:r>
                      <a:r>
                        <a:rPr lang="ko-KR" altLang="en-US" sz="1050" baseline="0" dirty="0" smtClean="0"/>
                        <a:t>사용자의 정보와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삭제할 글에 대한 정보를 서버로 전달한다</a:t>
                      </a:r>
                      <a:r>
                        <a:rPr lang="en-US" altLang="ko-KR" sz="1050" baseline="0" dirty="0" smtClean="0"/>
                        <a:t>. </a:t>
                      </a:r>
                      <a:r>
                        <a:rPr lang="ko-KR" altLang="en-US" sz="1050" baseline="0" dirty="0" smtClean="0"/>
                        <a:t>전달이 완료되면 해당 글이 삭제된다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/>
                        <a:t>[</a:t>
                      </a:r>
                      <a:r>
                        <a:rPr lang="ko-KR" altLang="en-US" sz="1050" b="1" baseline="0" dirty="0" smtClean="0"/>
                        <a:t>삭제하려는 글이</a:t>
                      </a:r>
                      <a:r>
                        <a:rPr lang="en-US" altLang="ko-KR" sz="1050" b="1" baseline="0" dirty="0" smtClean="0"/>
                        <a:t>, </a:t>
                      </a:r>
                      <a:r>
                        <a:rPr lang="ko-KR" altLang="en-US" sz="1050" b="1" baseline="0" dirty="0" smtClean="0"/>
                        <a:t>사용자가 작성한 글이 아닐 경우</a:t>
                      </a:r>
                      <a:r>
                        <a:rPr lang="en-US" altLang="ko-KR" sz="10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삭제 권한이 없다는 내용의 다이얼로그가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나타난다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135310" y="293576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71067" y="2233610"/>
            <a:ext cx="2156717" cy="254297"/>
            <a:chOff x="7657808" y="6246554"/>
            <a:chExt cx="1426760" cy="87689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657808" y="6246554"/>
              <a:ext cx="1426760" cy="7876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93697" y="6274403"/>
              <a:ext cx="754981" cy="84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74785" y="244151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64542" y="24747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35311" y="2694574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89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59849"/>
              </p:ext>
            </p:extLst>
          </p:nvPr>
        </p:nvGraphicFramePr>
        <p:xfrm>
          <a:off x="179512" y="44624"/>
          <a:ext cx="8726479" cy="6118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_#1</a:t>
                      </a:r>
                      <a:r>
                        <a:rPr lang="ko-KR" altLang="en-US" dirty="0" smtClean="0"/>
                        <a:t>에서 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6133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사용자에게 소망 성취 확인을 묻는 다이얼로그가 나타난다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예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사용자 정보와 해당 </a:t>
                      </a:r>
                      <a:r>
                        <a:rPr lang="ko-KR" altLang="en-US" sz="1000" dirty="0" err="1" smtClean="0"/>
                        <a:t>소망글에</a:t>
                      </a:r>
                      <a:r>
                        <a:rPr lang="ko-KR" altLang="en-US" sz="1000" dirty="0" smtClean="0"/>
                        <a:t> 대한 정보를 서버에 전달하고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소망 성취 확인 다이얼로그가 나타난다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r>
                        <a:rPr lang="en-US" altLang="ko-KR" sz="1000" b="1" baseline="0" dirty="0" smtClean="0"/>
                        <a:t>[</a:t>
                      </a:r>
                      <a:r>
                        <a:rPr lang="ko-KR" altLang="en-US" sz="1000" b="1" baseline="0" dirty="0" err="1" smtClean="0"/>
                        <a:t>아니오를</a:t>
                      </a:r>
                      <a:r>
                        <a:rPr lang="ko-KR" altLang="en-US" sz="1000" b="1" baseline="0" dirty="0" smtClean="0"/>
                        <a:t> 선택했을 경우</a:t>
                      </a:r>
                      <a:r>
                        <a:rPr lang="en-US" altLang="ko-KR" sz="1000" b="1" baseline="0" dirty="0" smtClean="0"/>
                        <a:t>]</a:t>
                      </a:r>
                    </a:p>
                    <a:p>
                      <a:r>
                        <a:rPr lang="ko-KR" altLang="en-US" sz="1000" baseline="0" dirty="0" smtClean="0"/>
                        <a:t>소망 성취가 취소한다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r>
                        <a:rPr lang="en-US" altLang="ko-KR" sz="1000" b="1" baseline="0" dirty="0" smtClean="0"/>
                        <a:t>[</a:t>
                      </a:r>
                      <a:r>
                        <a:rPr lang="ko-KR" altLang="en-US" sz="1000" b="1" baseline="0" dirty="0" smtClean="0"/>
                        <a:t>사용자가 작성한 </a:t>
                      </a:r>
                      <a:r>
                        <a:rPr lang="ko-KR" altLang="en-US" sz="1000" b="1" baseline="0" dirty="0" err="1" smtClean="0"/>
                        <a:t>소망글이</a:t>
                      </a:r>
                      <a:r>
                        <a:rPr lang="ko-KR" altLang="en-US" sz="1000" b="1" baseline="0" dirty="0" smtClean="0"/>
                        <a:t> 아닐 경우</a:t>
                      </a:r>
                      <a:r>
                        <a:rPr lang="en-US" altLang="ko-KR" sz="1000" b="1" baseline="0" dirty="0" smtClean="0"/>
                        <a:t>]</a:t>
                      </a:r>
                    </a:p>
                    <a:p>
                      <a:r>
                        <a:rPr lang="ko-KR" altLang="en-US" sz="1000" baseline="0" dirty="0" smtClean="0"/>
                        <a:t>권한이 없다는 오류 다이얼로그가 나타난다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613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현재 글로부터 바로</a:t>
                      </a:r>
                      <a:r>
                        <a:rPr lang="ko-KR" altLang="en-US" sz="1000" baseline="0" dirty="0" smtClean="0"/>
                        <a:t> 다음에 작성된 </a:t>
                      </a:r>
                      <a:r>
                        <a:rPr lang="ko-KR" altLang="en-US" sz="1000" baseline="0" dirty="0" err="1" smtClean="0"/>
                        <a:t>소망글에</a:t>
                      </a:r>
                      <a:r>
                        <a:rPr lang="ko-KR" altLang="en-US" sz="1000" baseline="0" dirty="0" smtClean="0"/>
                        <a:t> 대한 요청을 서버에 전송하고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다음 </a:t>
                      </a:r>
                      <a:r>
                        <a:rPr lang="ko-KR" altLang="en-US" sz="1000" baseline="0" dirty="0" err="1" smtClean="0"/>
                        <a:t>소망글에</a:t>
                      </a:r>
                      <a:r>
                        <a:rPr lang="ko-KR" altLang="en-US" sz="1000" baseline="0" dirty="0" smtClean="0"/>
                        <a:t> 대한 정보가 화면에 나타난다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r>
                        <a:rPr lang="ko-KR" altLang="en-US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61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현재 글로부터 바로</a:t>
                      </a:r>
                      <a:r>
                        <a:rPr lang="ko-KR" altLang="en-US" sz="1000" baseline="0" dirty="0" smtClean="0"/>
                        <a:t> 이전에 작성된 </a:t>
                      </a:r>
                      <a:r>
                        <a:rPr lang="ko-KR" altLang="en-US" sz="1000" baseline="0" dirty="0" err="1" smtClean="0"/>
                        <a:t>소망글에</a:t>
                      </a:r>
                      <a:r>
                        <a:rPr lang="ko-KR" altLang="en-US" sz="1000" baseline="0" dirty="0" smtClean="0"/>
                        <a:t> 대한 요청을 서버에 전송하고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이전 </a:t>
                      </a:r>
                      <a:r>
                        <a:rPr lang="ko-KR" altLang="en-US" sz="1000" baseline="0" dirty="0" err="1" smtClean="0"/>
                        <a:t>소망글에</a:t>
                      </a:r>
                      <a:r>
                        <a:rPr lang="ko-KR" altLang="en-US" sz="1000" baseline="0" dirty="0" smtClean="0"/>
                        <a:t> 대한 정보가 화면에 나타난다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5537"/>
            <a:ext cx="5976664" cy="4662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34228" y="299695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6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343" y="353662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7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4228" y="346601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8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6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97559"/>
              </p:ext>
            </p:extLst>
          </p:nvPr>
        </p:nvGraphicFramePr>
        <p:xfrm>
          <a:off x="179512" y="44624"/>
          <a:ext cx="8726479" cy="599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새 소망작성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dirty="0" smtClean="0"/>
                        <a:t>App_</a:t>
                      </a:r>
                      <a:r>
                        <a:rPr lang="ko-KR" altLang="en-US" sz="1600" dirty="0" smtClean="0"/>
                        <a:t>소망상자</a:t>
                      </a:r>
                      <a:r>
                        <a:rPr lang="en-US" altLang="ko-KR" sz="1600" dirty="0" smtClean="0"/>
                        <a:t>_#1</a:t>
                      </a:r>
                      <a:r>
                        <a:rPr lang="ko-KR" altLang="en-US" sz="1600" dirty="0" smtClean="0"/>
                        <a:t>에서 새 소망 작성하기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소망</a:t>
                      </a:r>
                      <a:r>
                        <a:rPr lang="ko-KR" altLang="en-US" sz="1400" baseline="0" dirty="0" smtClean="0"/>
                        <a:t> 만료일을 지정 화면 요청을 서버에게 전달하고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소망 만료일을 지정하기 위한 화면이 나타난다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사진을 선택할 수 있는 페이지가 나타난다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사진을 선택할 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선택한 사진이 내용 부분에 입력된다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 정보와 사용자가 입력한 정보가 서버에 전달되고 해당 소망이 등록된다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등록 완료 후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소망상자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새 소망 작성을 취소하고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소망상자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5" y="1125537"/>
            <a:ext cx="2448554" cy="4662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07904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48691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466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0638" y="2151177"/>
            <a:ext cx="1979760" cy="307777"/>
          </a:xfrm>
          <a:prstGeom prst="rect">
            <a:avLst/>
          </a:prstGeom>
          <a:solidFill>
            <a:srgbClr val="E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새 소망 작성하</a:t>
            </a:r>
            <a:r>
              <a:rPr lang="ko-KR" altLang="en-US" sz="1400" b="1" dirty="0"/>
              <a:t>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27186" y="489332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6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43876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내용 수정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dirty="0" smtClean="0"/>
                        <a:t>App_</a:t>
                      </a:r>
                      <a:r>
                        <a:rPr lang="ko-KR" altLang="en-US" sz="1600" dirty="0" smtClean="0"/>
                        <a:t>소망상자</a:t>
                      </a:r>
                      <a:r>
                        <a:rPr lang="en-US" altLang="ko-KR" sz="1600" dirty="0" smtClean="0"/>
                        <a:t>_#1</a:t>
                      </a:r>
                      <a:r>
                        <a:rPr lang="ko-KR" altLang="en-US" sz="1600" dirty="0" smtClean="0"/>
                        <a:t>에서 내용 수정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소망</a:t>
                      </a:r>
                      <a:r>
                        <a:rPr lang="ko-KR" altLang="en-US" sz="1000" baseline="0" dirty="0" smtClean="0"/>
                        <a:t> 만료일을 지정 화면 요청을 서버에게 전달하고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소망 만료일을 지정하기 위한 화면이 나타난다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사진을 선택할 수 있는 페이지가 나타난다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사진을 선택할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선택한 사진이 내용 부분에 입력된다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사용자 정보와 사용자가 입력한 정보가 서버에 전달되고 기존 </a:t>
                      </a:r>
                      <a:r>
                        <a:rPr lang="ko-KR" altLang="en-US" sz="1000" dirty="0" err="1" smtClean="0"/>
                        <a:t>소망글에</a:t>
                      </a:r>
                      <a:r>
                        <a:rPr lang="ko-KR" altLang="en-US" sz="1000" dirty="0" smtClean="0"/>
                        <a:t> 수정한 내용이 적용된다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수정 완료 후 </a:t>
                      </a:r>
                      <a:r>
                        <a:rPr lang="en-US" altLang="ko-KR" sz="1000" dirty="0" smtClean="0"/>
                        <a:t>App_</a:t>
                      </a:r>
                      <a:r>
                        <a:rPr lang="ko-KR" altLang="en-US" sz="1000" dirty="0" smtClean="0"/>
                        <a:t>소망상자</a:t>
                      </a:r>
                      <a:r>
                        <a:rPr lang="en-US" altLang="ko-KR" sz="1000" dirty="0" smtClean="0"/>
                        <a:t>_#1</a:t>
                      </a:r>
                      <a:r>
                        <a:rPr lang="ko-KR" altLang="en-US" sz="1000" dirty="0" smtClean="0"/>
                        <a:t>로 되돌아간다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내용 수정을 취소하고 </a:t>
                      </a:r>
                      <a:r>
                        <a:rPr lang="en-US" altLang="ko-KR" sz="1000" dirty="0" smtClean="0"/>
                        <a:t>App_</a:t>
                      </a:r>
                      <a:r>
                        <a:rPr lang="ko-KR" altLang="en-US" sz="1000" dirty="0" smtClean="0"/>
                        <a:t>소망상자</a:t>
                      </a:r>
                      <a:r>
                        <a:rPr lang="en-US" altLang="ko-KR" sz="1000" dirty="0" smtClean="0"/>
                        <a:t>_#1</a:t>
                      </a:r>
                      <a:r>
                        <a:rPr lang="ko-KR" altLang="en-US" sz="1000" dirty="0" smtClean="0"/>
                        <a:t>로 되돌아간다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5" y="1125537"/>
            <a:ext cx="2448554" cy="4662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07904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48691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466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0638" y="2151177"/>
            <a:ext cx="1979760" cy="307777"/>
          </a:xfrm>
          <a:prstGeom prst="rect">
            <a:avLst/>
          </a:prstGeom>
          <a:solidFill>
            <a:srgbClr val="E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내용 수정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527186" y="489332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7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17486"/>
              </p:ext>
            </p:extLst>
          </p:nvPr>
        </p:nvGraphicFramePr>
        <p:xfrm>
          <a:off x="179512" y="44624"/>
          <a:ext cx="8726479" cy="599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err="1" smtClean="0"/>
                        <a:t>심플퀴즈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dirty="0" smtClean="0"/>
                        <a:t>App_</a:t>
                      </a:r>
                      <a:r>
                        <a:rPr lang="ko-KR" altLang="en-US" sz="1600" dirty="0" smtClean="0"/>
                        <a:t>기타</a:t>
                      </a:r>
                      <a:r>
                        <a:rPr lang="en-US" altLang="ko-KR" sz="1600" dirty="0" smtClean="0"/>
                        <a:t>_#1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ko-KR" altLang="en-US" sz="1600" dirty="0" err="1" smtClean="0"/>
                        <a:t>가족퀴즈왕</a:t>
                      </a:r>
                      <a:r>
                        <a:rPr lang="ko-KR" altLang="en-US" sz="1600" dirty="0" smtClean="0"/>
                        <a:t>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사용자 정보와</a:t>
                      </a:r>
                      <a:r>
                        <a:rPr lang="ko-KR" altLang="en-US" sz="1400" baseline="0" dirty="0" smtClean="0"/>
                        <a:t> 퀴즈 작성 페이지 요청을 서버에 전달한다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r>
                        <a:rPr lang="ko-KR" altLang="en-US" sz="1400" baseline="0" dirty="0" smtClean="0"/>
                        <a:t>그리고 직접 퀴즈 내용을 작성하기 위한 </a:t>
                      </a:r>
                      <a:r>
                        <a:rPr lang="en-US" altLang="ko-KR" sz="1400" baseline="0" dirty="0" smtClean="0"/>
                        <a:t>App_</a:t>
                      </a:r>
                      <a:r>
                        <a:rPr lang="ko-KR" altLang="en-US" sz="1400" baseline="0" dirty="0" err="1" smtClean="0"/>
                        <a:t>심플퀴즈</a:t>
                      </a:r>
                      <a:r>
                        <a:rPr lang="en-US" altLang="ko-KR" sz="1400" baseline="0" dirty="0" smtClean="0"/>
                        <a:t>_#2</a:t>
                      </a:r>
                      <a:r>
                        <a:rPr lang="ko-KR" altLang="en-US" sz="1400" baseline="0" dirty="0" smtClean="0"/>
                        <a:t>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 정보를 서버에 전달한다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r>
                        <a:rPr lang="ko-KR" altLang="en-US" sz="1400" dirty="0" smtClean="0"/>
                        <a:t>임의로 결정된 퀴즈가 임의로 결정된 가족</a:t>
                      </a:r>
                      <a:r>
                        <a:rPr lang="ko-KR" altLang="en-US" sz="1400" baseline="0" dirty="0" smtClean="0"/>
                        <a:t> 구성원에게 전달된다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92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심플퀴즈</a:t>
                      </a:r>
                      <a:r>
                        <a:rPr lang="ko-KR" altLang="en-US" sz="1400" dirty="0" smtClean="0"/>
                        <a:t> 작업을 종료하고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기타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내용 수정을 취소하고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소망상자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28609"/>
            <a:ext cx="2425085" cy="4662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92534" y="338446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9968" y="36615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7744" y="307126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820621" y="1160710"/>
            <a:ext cx="1944216" cy="1910556"/>
            <a:chOff x="5796136" y="1880656"/>
            <a:chExt cx="2952328" cy="2170593"/>
          </a:xfrm>
        </p:grpSpPr>
        <p:grpSp>
          <p:nvGrpSpPr>
            <p:cNvPr id="27" name="그룹 26"/>
            <p:cNvGrpSpPr/>
            <p:nvPr/>
          </p:nvGrpSpPr>
          <p:grpSpPr>
            <a:xfrm>
              <a:off x="5796136" y="1880656"/>
              <a:ext cx="2952328" cy="2170593"/>
              <a:chOff x="5796136" y="1769282"/>
              <a:chExt cx="2810942" cy="153623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" name="직선 연결선 34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5866723" y="1769282"/>
                <a:ext cx="2740355" cy="29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퀴즈 전송 완료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95263" y="2115741"/>
                <a:ext cx="2697522" cy="1014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/>
                  <a:t>아버지의 휴대전화 뒷자리는</a:t>
                </a:r>
                <a:r>
                  <a:rPr lang="en-US" altLang="ko-KR" sz="1400" b="1" dirty="0" smtClean="0"/>
                  <a:t>? </a:t>
                </a:r>
              </a:p>
              <a:p>
                <a:pPr algn="ctr"/>
                <a:r>
                  <a:rPr lang="ko-KR" altLang="en-US" sz="1400" b="1" dirty="0" smtClean="0"/>
                  <a:t>정답 </a:t>
                </a:r>
                <a:r>
                  <a:rPr lang="en-US" altLang="ko-KR" sz="1400" b="1" dirty="0" smtClean="0"/>
                  <a:t>: </a:t>
                </a:r>
                <a:r>
                  <a:rPr lang="en-US" altLang="ko-KR" sz="1400" b="1" dirty="0"/>
                  <a:t>3859</a:t>
                </a:r>
              </a:p>
              <a:p>
                <a:pPr algn="ctr"/>
                <a:r>
                  <a:rPr lang="ko-KR" altLang="en-US" sz="1000" dirty="0"/>
                  <a:t>문제가 막내둥이님에게 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전송되었습니다</a:t>
                </a:r>
              </a:p>
              <a:p>
                <a:pPr algn="ctr"/>
                <a:endParaRPr lang="en-US" altLang="ko-KR" sz="1400" b="1" dirty="0" smtClean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617067" y="3487888"/>
              <a:ext cx="1169489" cy="456307"/>
              <a:chOff x="7245630" y="5965507"/>
              <a:chExt cx="1169489" cy="456307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7245630" y="5965507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57773" y="6018826"/>
                <a:ext cx="945201" cy="34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5" name="직선 화살표 연결선 24"/>
          <p:cNvCxnSpPr/>
          <p:nvPr/>
        </p:nvCxnSpPr>
        <p:spPr>
          <a:xfrm flipV="1">
            <a:off x="2390801" y="2335774"/>
            <a:ext cx="596649" cy="1282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62225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err="1" smtClean="0"/>
                        <a:t>심플퀴즈</a:t>
                      </a:r>
                      <a:r>
                        <a:rPr lang="en-US" altLang="ko-KR" sz="1200" dirty="0" smtClean="0"/>
                        <a:t>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직접 퀴즈 작성하기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dirty="0" smtClean="0"/>
                        <a:t>App_</a:t>
                      </a:r>
                      <a:r>
                        <a:rPr lang="ko-KR" altLang="en-US" sz="1600" dirty="0" err="1" smtClean="0"/>
                        <a:t>심플퀴즈</a:t>
                      </a:r>
                      <a:r>
                        <a:rPr lang="en-US" altLang="ko-KR" sz="1600" dirty="0" smtClean="0"/>
                        <a:t>_#1</a:t>
                      </a:r>
                      <a:r>
                        <a:rPr lang="ko-KR" altLang="en-US" sz="1600" dirty="0" smtClean="0"/>
                        <a:t>에서 직접 퀴즈 </a:t>
                      </a:r>
                      <a:r>
                        <a:rPr lang="ko-KR" altLang="en-US" sz="1600" dirty="0" err="1" smtClean="0"/>
                        <a:t>작성하기클릭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9200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</a:t>
                      </a:r>
                      <a:r>
                        <a:rPr lang="ko-KR" altLang="en-US" sz="1400" baseline="0" dirty="0" smtClean="0"/>
                        <a:t> 정보와 사용자가 입력한 퀴즈 정보가 서버에 전달된다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그리고 작성한 퀴즈가 임의의 가족 구성원에게 전달된다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92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작성을 종료하고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err="1" smtClean="0"/>
                        <a:t>심플퀴즈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31220"/>
            <a:ext cx="2609714" cy="50131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1600" y="48504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8504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9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11073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err="1" smtClean="0"/>
                        <a:t>심플퀴즈풀기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r>
                        <a:rPr lang="ko-KR" altLang="en-US" dirty="0" smtClean="0"/>
                        <a:t> 풀기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정보를 보여주는 다이얼로그가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풀기를 취소한다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입력한 정답을 확인하여 결과를 나타내는 다이얼로그가 각각 나타난다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풀기를 취소한다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71600" y="48504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8504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4265" r="8244"/>
          <a:stretch/>
        </p:blipFill>
        <p:spPr>
          <a:xfrm>
            <a:off x="240003" y="1196751"/>
            <a:ext cx="2180435" cy="46212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4851" r="57394"/>
          <a:stretch/>
        </p:blipFill>
        <p:spPr>
          <a:xfrm>
            <a:off x="2699792" y="1315718"/>
            <a:ext cx="1522545" cy="3140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50333"/>
            <a:ext cx="1703448" cy="884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4784"/>
            <a:ext cx="1703448" cy="88314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275856" y="2132856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75856" y="3068960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08270" y="2564904"/>
            <a:ext cx="200754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60848" y="365008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40360" y="288620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36198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47064" y="293389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74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11043"/>
              </p:ext>
            </p:extLst>
          </p:nvPr>
        </p:nvGraphicFramePr>
        <p:xfrm>
          <a:off x="179512" y="60081"/>
          <a:ext cx="8726479" cy="6753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미션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</a:t>
                      </a:r>
                      <a:r>
                        <a:rPr lang="ko-KR" altLang="en-US" sz="1800" dirty="0" smtClean="0"/>
                        <a:t>기타</a:t>
                      </a:r>
                      <a:r>
                        <a:rPr lang="en-US" altLang="ko-KR" sz="1800" dirty="0" smtClean="0"/>
                        <a:t>_#1</a:t>
                      </a:r>
                      <a:r>
                        <a:rPr lang="ko-KR" altLang="en-US" sz="1800" dirty="0" smtClean="0"/>
                        <a:t>에서 오늘의 미션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</a:t>
                      </a:r>
                      <a:r>
                        <a:rPr lang="ko-KR" altLang="en-US" sz="1300" baseline="0" dirty="0" smtClean="0"/>
                        <a:t> 정보와 미션 작성 페이지에 대한 요청을 전송하고 직접 미션내용을 작성할 수 있는 </a:t>
                      </a:r>
                      <a:r>
                        <a:rPr lang="en-US" altLang="ko-KR" sz="1300" baseline="0" dirty="0" smtClean="0"/>
                        <a:t>App_</a:t>
                      </a:r>
                      <a:r>
                        <a:rPr lang="ko-KR" altLang="en-US" sz="1300" baseline="0" dirty="0" smtClean="0"/>
                        <a:t>미션</a:t>
                      </a:r>
                      <a:r>
                        <a:rPr lang="en-US" altLang="ko-KR" sz="1300" baseline="0" dirty="0" smtClean="0"/>
                        <a:t>_#2 </a:t>
                      </a:r>
                      <a:r>
                        <a:rPr lang="ko-KR" altLang="en-US" sz="1300" baseline="0" dirty="0" smtClean="0"/>
                        <a:t>화면으로 이동한다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5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미션을 전달할 대상을 선택할 수 있는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사용자가 미션을 전달할 수 있는 다이얼로그이다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사용자를 선택하여 확인 클릭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임의로 정해진 미션 내용이</a:t>
                      </a:r>
                      <a:r>
                        <a:rPr lang="ko-KR" altLang="en-US" sz="1300" baseline="0" dirty="0" smtClean="0"/>
                        <a:t> 사용자가 선택한 구성원에게 전달된다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전달이 완료되었다는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 정보와 미션 확인 페이지 호출 요청을 서버에 전달한다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r>
                        <a:rPr lang="ko-KR" altLang="en-US" sz="1300" dirty="0" smtClean="0"/>
                        <a:t>현재 사용자가 전달한 미션과 전달받은 미션을 확인할 </a:t>
                      </a:r>
                      <a:r>
                        <a:rPr lang="ko-KR" altLang="en-US" sz="1300" dirty="0" err="1" smtClean="0"/>
                        <a:t>수있는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미션</a:t>
                      </a:r>
                      <a:r>
                        <a:rPr lang="en-US" altLang="ko-KR" sz="1300" dirty="0" smtClean="0"/>
                        <a:t>_#3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화면으로 이동한다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en-US" altLang="ko-KR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5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 메뉴를 종료하고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기타</a:t>
                      </a:r>
                      <a:r>
                        <a:rPr lang="en-US" altLang="ko-KR" sz="1300" dirty="0" smtClean="0"/>
                        <a:t>_#1</a:t>
                      </a:r>
                      <a:r>
                        <a:rPr lang="ko-KR" altLang="en-US" sz="1300" dirty="0" smtClean="0"/>
                        <a:t>로 되돌아간다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bty\Desktop\캡\그림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58" y="3812462"/>
            <a:ext cx="1624169" cy="1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ty\Desktop\캡\그림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40441"/>
            <a:ext cx="1895872" cy="15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" y="1006242"/>
            <a:ext cx="2543513" cy="513006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92534" y="426967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534" y="46783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92534" y="386104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92534" y="50383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00500" y="2708920"/>
            <a:ext cx="283468" cy="140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38450" y="4235458"/>
            <a:ext cx="95343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26536" y="3450680"/>
            <a:ext cx="62538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6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9108"/>
              </p:ext>
            </p:extLst>
          </p:nvPr>
        </p:nvGraphicFramePr>
        <p:xfrm>
          <a:off x="179512" y="60081"/>
          <a:ext cx="8726479" cy="6753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미션</a:t>
                      </a:r>
                      <a:r>
                        <a:rPr lang="en-US" altLang="ko-KR" sz="1200" dirty="0" smtClean="0"/>
                        <a:t>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</a:t>
                      </a:r>
                      <a:r>
                        <a:rPr lang="ko-KR" altLang="en-US" sz="1800" dirty="0" smtClean="0"/>
                        <a:t>기타</a:t>
                      </a:r>
                      <a:r>
                        <a:rPr lang="en-US" altLang="ko-KR" sz="1800" dirty="0" smtClean="0"/>
                        <a:t>_#1</a:t>
                      </a:r>
                      <a:r>
                        <a:rPr lang="ko-KR" altLang="en-US" sz="1800" dirty="0" smtClean="0"/>
                        <a:t>에서 오늘의 미션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</a:t>
                      </a:r>
                      <a:r>
                        <a:rPr lang="ko-KR" altLang="en-US" sz="1300" baseline="0" dirty="0" smtClean="0"/>
                        <a:t> 정보와 미션 작성 페이지에 대한 요청을 전송하고 직접 미션내용을 작성할 수 있는 </a:t>
                      </a:r>
                      <a:r>
                        <a:rPr lang="en-US" altLang="ko-KR" sz="1300" baseline="0" dirty="0" smtClean="0"/>
                        <a:t>App_</a:t>
                      </a:r>
                      <a:r>
                        <a:rPr lang="ko-KR" altLang="en-US" sz="1300" baseline="0" dirty="0" smtClean="0"/>
                        <a:t>미션</a:t>
                      </a:r>
                      <a:r>
                        <a:rPr lang="en-US" altLang="ko-KR" sz="1300" baseline="0" dirty="0" smtClean="0"/>
                        <a:t>_#2 </a:t>
                      </a:r>
                      <a:r>
                        <a:rPr lang="ko-KR" altLang="en-US" sz="1300" baseline="0" dirty="0" smtClean="0"/>
                        <a:t>화면으로 이동한다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5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미션을 전달할 대상을 선택할 수 있는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사용자가 미션을 전달할 대상을 선택하는 다이얼로그이다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사용자를 선택하여 확인 클릭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임의로 정해진 미션 내용이</a:t>
                      </a:r>
                      <a:r>
                        <a:rPr lang="ko-KR" altLang="en-US" sz="1300" baseline="0" dirty="0" smtClean="0"/>
                        <a:t> 사용자가 선택한 구성원에게 전달된다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전달이 완료되었다는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 정보와 미션 확인 페이지 호출 요청을 서버에 전달한다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r>
                        <a:rPr lang="ko-KR" altLang="en-US" sz="1300" dirty="0" smtClean="0"/>
                        <a:t>현재 사용자가 전달한 미션과 전달받은 미션을 확인할 </a:t>
                      </a:r>
                      <a:r>
                        <a:rPr lang="ko-KR" altLang="en-US" sz="1300" dirty="0" err="1" smtClean="0"/>
                        <a:t>수있는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미션</a:t>
                      </a:r>
                      <a:r>
                        <a:rPr lang="en-US" altLang="ko-KR" sz="1300" dirty="0" smtClean="0"/>
                        <a:t>_#3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화면으로 이동한다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en-US" altLang="ko-KR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5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 메뉴를 종료하고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기타</a:t>
                      </a:r>
                      <a:r>
                        <a:rPr lang="en-US" altLang="ko-KR" sz="1300" dirty="0" smtClean="0"/>
                        <a:t>_#1</a:t>
                      </a:r>
                      <a:r>
                        <a:rPr lang="ko-KR" altLang="en-US" sz="1300" dirty="0" smtClean="0"/>
                        <a:t>로 되돌아간다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bty\Desktop\캡\그림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58" y="3812462"/>
            <a:ext cx="1624169" cy="1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ty\Desktop\캡\그림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40441"/>
            <a:ext cx="1895872" cy="15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" y="1006242"/>
            <a:ext cx="2543513" cy="513006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92534" y="426967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534" y="46783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92534" y="386104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92534" y="50383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00500" y="2708920"/>
            <a:ext cx="283468" cy="140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38450" y="4235458"/>
            <a:ext cx="95343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26536" y="3450680"/>
            <a:ext cx="62538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7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9215"/>
              </p:ext>
            </p:extLst>
          </p:nvPr>
        </p:nvGraphicFramePr>
        <p:xfrm>
          <a:off x="179512" y="60081"/>
          <a:ext cx="8726479" cy="6501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미션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</a:t>
                      </a:r>
                      <a:r>
                        <a:rPr lang="ko-KR" altLang="en-US" sz="1800" dirty="0" smtClean="0"/>
                        <a:t>미션</a:t>
                      </a:r>
                      <a:r>
                        <a:rPr lang="en-US" altLang="ko-KR" sz="1800" dirty="0" smtClean="0"/>
                        <a:t>_#1</a:t>
                      </a:r>
                      <a:r>
                        <a:rPr lang="ko-KR" altLang="en-US" sz="1800" dirty="0" smtClean="0"/>
                        <a:t>에서 직접 미션 작성하기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</a:t>
                      </a:r>
                      <a:r>
                        <a:rPr lang="ko-KR" altLang="en-US" sz="1300" baseline="0" dirty="0" smtClean="0"/>
                        <a:t> 정보와 사용자가 입력한 미션 정보를 서버에 전달한다</a:t>
                      </a:r>
                      <a:r>
                        <a:rPr lang="en-US" altLang="ko-KR" sz="1300" baseline="0" dirty="0" smtClean="0"/>
                        <a:t>. </a:t>
                      </a:r>
                      <a:r>
                        <a:rPr lang="ko-KR" altLang="en-US" sz="1300" baseline="0" dirty="0" smtClean="0"/>
                        <a:t>그리고 미션을 보낼 대상을 선택하는 다이얼로그가 나타난다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사용자가 미션을 전달할  대상을 선택하는 다이얼로그이다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사용자를 선택하여 확인 클릭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 정보와 사용자 정보가 서버에 전달된다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사용자가 입력한 미션 내용이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사용자가 선택한 구성원에게 전달된다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그리고 전달이 완료되었다는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6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 내용 입력을 종료하고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기타</a:t>
                      </a:r>
                      <a:r>
                        <a:rPr lang="en-US" altLang="ko-KR" sz="1300" dirty="0" smtClean="0"/>
                        <a:t>_#1</a:t>
                      </a:r>
                      <a:r>
                        <a:rPr lang="ko-KR" altLang="en-US" sz="1300" dirty="0" smtClean="0"/>
                        <a:t>로 되돌아간다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bty\Desktop\캡\그림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58" y="3812462"/>
            <a:ext cx="1624169" cy="1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ty\Desktop\캡\그림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40441"/>
            <a:ext cx="1895872" cy="15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" y="1006242"/>
            <a:ext cx="2543512" cy="513006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979712" y="557729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558103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00500" y="2708920"/>
            <a:ext cx="283468" cy="140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38450" y="4235458"/>
            <a:ext cx="95343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26536" y="3450680"/>
            <a:ext cx="62538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8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70829"/>
              </p:ext>
            </p:extLst>
          </p:nvPr>
        </p:nvGraphicFramePr>
        <p:xfrm>
          <a:off x="179512" y="60081"/>
          <a:ext cx="8726479" cy="5961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미션</a:t>
                      </a:r>
                      <a:r>
                        <a:rPr lang="en-US" altLang="ko-KR" sz="1200" dirty="0" smtClean="0"/>
                        <a:t>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미션목록보기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</a:t>
                      </a:r>
                      <a:r>
                        <a:rPr lang="ko-KR" altLang="en-US" sz="1800" dirty="0" smtClean="0"/>
                        <a:t>미션</a:t>
                      </a:r>
                      <a:r>
                        <a:rPr lang="en-US" altLang="ko-KR" sz="1800" dirty="0" smtClean="0"/>
                        <a:t>_#1</a:t>
                      </a:r>
                      <a:r>
                        <a:rPr lang="ko-KR" altLang="en-US" sz="1800" dirty="0" smtClean="0"/>
                        <a:t>에서 미션 확인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28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 시</a:t>
                      </a:r>
                      <a:r>
                        <a:rPr lang="en-US" altLang="ko-KR" sz="1300" dirty="0" smtClean="0"/>
                        <a:t>,  </a:t>
                      </a:r>
                      <a:r>
                        <a:rPr lang="ko-KR" altLang="en-US" sz="1300" dirty="0" smtClean="0"/>
                        <a:t>사용자 정보와 사용자의 미션 정보</a:t>
                      </a:r>
                      <a:r>
                        <a:rPr lang="ko-KR" altLang="en-US" sz="1300" baseline="0" dirty="0" smtClean="0"/>
                        <a:t> 요청을 서버에 전달한다</a:t>
                      </a:r>
                      <a:r>
                        <a:rPr lang="en-US" altLang="ko-KR" sz="1300" baseline="0" dirty="0" smtClean="0"/>
                        <a:t>. </a:t>
                      </a:r>
                    </a:p>
                    <a:p>
                      <a:r>
                        <a:rPr lang="ko-KR" altLang="en-US" sz="1300" dirty="0" smtClean="0"/>
                        <a:t>사용자가 수행할 미션이나 전달한 미션들의 </a:t>
                      </a:r>
                      <a:r>
                        <a:rPr lang="ko-KR" altLang="en-US" sz="1300" dirty="0" err="1" smtClean="0"/>
                        <a:t>간략</a:t>
                      </a:r>
                      <a:r>
                        <a:rPr lang="ko-KR" altLang="en-US" sz="1300" dirty="0" smtClean="0"/>
                        <a:t> 정보 목록을 확인할 수 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6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미션 명 클릭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해당 미션에 대한 정보를 서버에 전달한다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해당 미션에 대해 관리할 수 있는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미션</a:t>
                      </a:r>
                      <a:r>
                        <a:rPr lang="en-US" altLang="ko-KR" sz="1300" dirty="0" smtClean="0"/>
                        <a:t>_#4 </a:t>
                      </a:r>
                      <a:r>
                        <a:rPr lang="ko-KR" altLang="en-US" sz="1300" dirty="0" smtClean="0"/>
                        <a:t>페이지로 이동한다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41" y="908720"/>
            <a:ext cx="2543512" cy="48781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28617" y="18196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35896" y="249289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18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"/>
          <a:stretch/>
        </p:blipFill>
        <p:spPr>
          <a:xfrm>
            <a:off x="251520" y="1139411"/>
            <a:ext cx="6186602" cy="508695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30146"/>
              </p:ext>
            </p:extLst>
          </p:nvPr>
        </p:nvGraphicFramePr>
        <p:xfrm>
          <a:off x="223325" y="0"/>
          <a:ext cx="8772726" cy="6597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가족이야기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클릭할 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dirty="0" smtClean="0"/>
                        <a:t>사용자의 정보와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사용자가 입력한 </a:t>
                      </a:r>
                      <a:r>
                        <a:rPr lang="ko-KR" altLang="en-US" sz="1050" dirty="0" err="1" smtClean="0"/>
                        <a:t>댓글에</a:t>
                      </a:r>
                      <a:r>
                        <a:rPr lang="ko-KR" altLang="en-US" sz="1050" dirty="0" smtClean="0"/>
                        <a:t> 대한 정보가 서버로 전달되고 해당 글에 </a:t>
                      </a:r>
                      <a:r>
                        <a:rPr lang="ko-KR" altLang="en-US" sz="1050" dirty="0" err="1" smtClean="0"/>
                        <a:t>댓글이</a:t>
                      </a:r>
                      <a:r>
                        <a:rPr lang="ko-KR" altLang="en-US" sz="1050" dirty="0" smtClean="0"/>
                        <a:t> 등록된다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3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 smtClean="0"/>
                        <a:t>[</a:t>
                      </a:r>
                      <a:r>
                        <a:rPr lang="ko-KR" altLang="en-US" sz="1050" dirty="0" smtClean="0"/>
                        <a:t>내용이 입력되지 않았을 경우</a:t>
                      </a:r>
                      <a:r>
                        <a:rPr lang="en-US" altLang="ko-KR" sz="1050" dirty="0" smtClean="0"/>
                        <a:t>]</a:t>
                      </a:r>
                    </a:p>
                    <a:p>
                      <a:r>
                        <a:rPr lang="ko-KR" altLang="en-US" sz="1050" dirty="0" smtClean="0"/>
                        <a:t>입력 오류라는 다이얼로그가 나타난다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클릭할 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정말 삭제할 것인지 여부를 묻는 다이얼로그가 나타난다</a:t>
                      </a:r>
                      <a:r>
                        <a:rPr lang="en-US" altLang="ko-KR" sz="105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예 </a:t>
                      </a:r>
                      <a:r>
                        <a:rPr lang="ko-KR" altLang="en-US" sz="1050" dirty="0" err="1" smtClean="0"/>
                        <a:t>선택시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사용자의 정보와 삭제하려는 </a:t>
                      </a:r>
                      <a:r>
                        <a:rPr lang="ko-KR" altLang="en-US" sz="1050" dirty="0" err="1" smtClean="0"/>
                        <a:t>댓글의</a:t>
                      </a:r>
                      <a:r>
                        <a:rPr lang="ko-KR" altLang="en-US" sz="1050" dirty="0" smtClean="0"/>
                        <a:t> 정보가 서버에 전달되며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err="1" smtClean="0"/>
                        <a:t>댓글이</a:t>
                      </a:r>
                      <a:r>
                        <a:rPr lang="ko-KR" altLang="en-US" sz="1050" dirty="0" smtClean="0"/>
                        <a:t> 삭제된다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r>
                        <a:rPr lang="en-US" altLang="ko-KR" sz="1050" b="1" dirty="0" smtClean="0"/>
                        <a:t>[</a:t>
                      </a:r>
                      <a:r>
                        <a:rPr lang="ko-KR" altLang="en-US" sz="1050" b="1" dirty="0" err="1" smtClean="0"/>
                        <a:t>아니오를</a:t>
                      </a:r>
                      <a:r>
                        <a:rPr lang="ko-KR" altLang="en-US" sz="1050" b="1" dirty="0" smtClean="0"/>
                        <a:t> 선택할 시</a:t>
                      </a:r>
                      <a:r>
                        <a:rPr lang="en-US" altLang="ko-KR" sz="1050" b="1" dirty="0" smtClean="0"/>
                        <a:t>]</a:t>
                      </a:r>
                    </a:p>
                    <a:p>
                      <a:r>
                        <a:rPr lang="ko-KR" altLang="en-US" sz="1050" dirty="0" err="1" smtClean="0"/>
                        <a:t>댓글</a:t>
                      </a:r>
                      <a:r>
                        <a:rPr lang="ko-KR" altLang="en-US" sz="1050" dirty="0" smtClean="0"/>
                        <a:t> 삭제가 취소된다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68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5-[1]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/>
                        <a:t>[</a:t>
                      </a:r>
                      <a:r>
                        <a:rPr lang="ko-KR" altLang="en-US" sz="1050" b="1" baseline="0" dirty="0" smtClean="0"/>
                        <a:t>삭제하려는 </a:t>
                      </a:r>
                      <a:r>
                        <a:rPr lang="ko-KR" altLang="en-US" sz="1050" b="1" baseline="0" dirty="0" err="1" smtClean="0"/>
                        <a:t>댓글이</a:t>
                      </a:r>
                      <a:r>
                        <a:rPr lang="ko-KR" altLang="en-US" sz="1050" b="1" baseline="0" dirty="0" smtClean="0"/>
                        <a:t> 사용자가 입력한 것이 아닐 경우</a:t>
                      </a:r>
                      <a:r>
                        <a:rPr lang="en-US" altLang="ko-KR" sz="10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삭제 실패를 나타내는 다이얼로그가 나타난다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1738027" y="49481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4134" y="518933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1840" y="293576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60884" y="3789040"/>
            <a:ext cx="591036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8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51901"/>
              </p:ext>
            </p:extLst>
          </p:nvPr>
        </p:nvGraphicFramePr>
        <p:xfrm>
          <a:off x="166003" y="157700"/>
          <a:ext cx="8726479" cy="6523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 </a:t>
                      </a:r>
                      <a:r>
                        <a:rPr lang="ko-KR" altLang="en-US" dirty="0" err="1" smtClean="0"/>
                        <a:t>새글쓰기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err="1" smtClean="0"/>
                        <a:t>새글쓰기</a:t>
                      </a:r>
                      <a:r>
                        <a:rPr lang="ko-KR" altLang="en-US" dirty="0" smtClean="0"/>
                        <a:t>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4084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  </a:t>
                      </a:r>
                      <a:r>
                        <a:rPr lang="ko-KR" altLang="en-US" sz="1150" dirty="0" smtClean="0"/>
                        <a:t>사용자가 사용할 수 있는 </a:t>
                      </a:r>
                      <a:r>
                        <a:rPr lang="ko-KR" altLang="en-US" sz="1150" dirty="0" err="1" smtClean="0"/>
                        <a:t>이모티콘</a:t>
                      </a:r>
                      <a:r>
                        <a:rPr lang="ko-KR" altLang="en-US" sz="1150" dirty="0" smtClean="0"/>
                        <a:t> 목록을 보여준다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목록에서 </a:t>
                      </a:r>
                      <a:r>
                        <a:rPr lang="ko-KR" altLang="en-US" sz="1150" dirty="0" err="1" smtClean="0"/>
                        <a:t>이모티콘</a:t>
                      </a:r>
                      <a:r>
                        <a:rPr lang="ko-KR" altLang="en-US" sz="1150" dirty="0" smtClean="0"/>
                        <a:t> </a:t>
                      </a:r>
                      <a:r>
                        <a:rPr lang="ko-KR" altLang="en-US" sz="1150" dirty="0" err="1" smtClean="0"/>
                        <a:t>선택시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선택한 </a:t>
                      </a:r>
                      <a:r>
                        <a:rPr lang="ko-KR" altLang="en-US" sz="1150" dirty="0" err="1" smtClean="0"/>
                        <a:t>이모티콘이</a:t>
                      </a:r>
                      <a:r>
                        <a:rPr lang="ko-KR" altLang="en-US" sz="1150" dirty="0" smtClean="0"/>
                        <a:t> 본문에 삽입된다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사용자의 휴대전화에 저장된 이미지를 가져올 수 있는 화면을 연다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사용자가 이미지를 선택하면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해당 이미지가 본문에 삽입된다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08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작성한 이야기를 공개할 범위를 선택할 수 있다</a:t>
                      </a:r>
                      <a:r>
                        <a:rPr lang="en-US" altLang="ko-KR" sz="11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147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</a:t>
                      </a:r>
                      <a:r>
                        <a:rPr lang="en-US" altLang="ko-KR" sz="1150" baseline="0" dirty="0" smtClean="0"/>
                        <a:t> </a:t>
                      </a:r>
                      <a:r>
                        <a:rPr lang="ko-KR" altLang="en-US" sz="1150" dirty="0" smtClean="0"/>
                        <a:t>사용자의 정보와 사용자가 입력한 정보들을 서버로 전달한다</a:t>
                      </a:r>
                      <a:r>
                        <a:rPr lang="en-US" altLang="ko-KR" sz="1150" dirty="0" smtClean="0"/>
                        <a:t>.</a:t>
                      </a:r>
                    </a:p>
                    <a:p>
                      <a:r>
                        <a:rPr lang="ko-KR" altLang="en-US" sz="1150" dirty="0" smtClean="0"/>
                        <a:t>전달이 완료되면 새 글이 등록되고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가족이야기</a:t>
                      </a:r>
                      <a:r>
                        <a:rPr lang="en-US" altLang="ko-KR" sz="1100" dirty="0" smtClean="0"/>
                        <a:t>#1</a:t>
                      </a:r>
                      <a:r>
                        <a:rPr lang="ko-KR" altLang="en-US" sz="1100" dirty="0" smtClean="0"/>
                        <a:t>로 이동한다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50" dirty="0" smtClean="0"/>
                        <a:t>  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42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새</a:t>
                      </a:r>
                      <a:r>
                        <a:rPr lang="ko-KR" altLang="en-US" sz="1150" baseline="0" dirty="0" smtClean="0"/>
                        <a:t> 글 쓰기를 취소하고</a:t>
                      </a:r>
                      <a:r>
                        <a:rPr lang="en-US" altLang="ko-KR" sz="1150" baseline="0" dirty="0" smtClean="0"/>
                        <a:t>, </a:t>
                      </a:r>
                      <a:r>
                        <a:rPr lang="ko-KR" altLang="en-US" sz="1150" baseline="0" dirty="0" smtClean="0"/>
                        <a:t>이전 화면인 </a:t>
                      </a:r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r>
                        <a:rPr lang="ko-KR" altLang="en-US" sz="1200" dirty="0" smtClean="0"/>
                        <a:t>로 되돌아간다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6" y="1052735"/>
            <a:ext cx="2946741" cy="5583421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939611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013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5536" y="47251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01374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64542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29271" y="47251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8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27657"/>
              </p:ext>
            </p:extLst>
          </p:nvPr>
        </p:nvGraphicFramePr>
        <p:xfrm>
          <a:off x="166003" y="51837"/>
          <a:ext cx="8726479" cy="6372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 수정하기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이야기수정 버튼클릭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052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사용자가 사용할 수 있는 </a:t>
                      </a:r>
                      <a:r>
                        <a:rPr lang="ko-KR" altLang="en-US" sz="1200" dirty="0" err="1" smtClean="0"/>
                        <a:t>이모티콘</a:t>
                      </a:r>
                      <a:r>
                        <a:rPr lang="ko-KR" altLang="en-US" sz="1200" dirty="0" smtClean="0"/>
                        <a:t> 목록을 보여준다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목록에서 </a:t>
                      </a:r>
                      <a:r>
                        <a:rPr lang="ko-KR" altLang="en-US" sz="1200" dirty="0" err="1" smtClean="0"/>
                        <a:t>이모티콘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선택시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선택한 </a:t>
                      </a:r>
                      <a:r>
                        <a:rPr lang="ko-KR" altLang="en-US" sz="1200" dirty="0" err="1" smtClean="0"/>
                        <a:t>이모티콘이</a:t>
                      </a:r>
                      <a:r>
                        <a:rPr lang="ko-KR" altLang="en-US" sz="1200" dirty="0" smtClean="0"/>
                        <a:t> 본문에 삽입된다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사용자의 휴대전화에 저장된 이미지를 가져올 수 있는 화면을 연다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사용자가 이미지를 선택하면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해당 이미지가 본문에 삽입된다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327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작성한 이야기를 공개할 범위를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37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사용자의 정보와 사용자가 입력한 정보들을 서버로 전달한다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전달이 완료되면 기존 글의 내용이 새로 입력한 내용으로 변경된다</a:t>
                      </a:r>
                      <a:r>
                        <a:rPr lang="en-US" altLang="ko-KR" sz="1200" dirty="0" smtClean="0"/>
                        <a:t>. 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r>
                        <a:rPr lang="ko-KR" altLang="en-US" sz="1200" dirty="0" smtClean="0"/>
                        <a:t>로 이동한다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 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04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새</a:t>
                      </a:r>
                      <a:r>
                        <a:rPr lang="ko-KR" altLang="en-US" sz="1200" baseline="0" dirty="0" smtClean="0"/>
                        <a:t> 글 쓰기를 취소하고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이전 화면인 </a:t>
                      </a:r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r>
                        <a:rPr lang="ko-KR" altLang="en-US" sz="1200" dirty="0" smtClean="0"/>
                        <a:t>로 되돌아간다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2" y="1011773"/>
            <a:ext cx="2904128" cy="55834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39611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013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475695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2043" y="513248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8929" y="513321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5642" y="475695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57113"/>
              </p:ext>
            </p:extLst>
          </p:nvPr>
        </p:nvGraphicFramePr>
        <p:xfrm>
          <a:off x="166003" y="44623"/>
          <a:ext cx="8726479" cy="678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이웃이야기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이웃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이웃이야기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219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다른 사용자가 해당 글에 공감한 횟수가 </a:t>
                      </a:r>
                      <a:r>
                        <a:rPr lang="en-US" altLang="ko-KR" sz="1400" dirty="0" smtClean="0"/>
                        <a:t>‘+x’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꼴로 표시된다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r>
                        <a:rPr lang="ko-KR" altLang="en-US" sz="1400" baseline="0" dirty="0" smtClean="0"/>
                        <a:t>클릭할 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서버에 해당 글에 대한 공감 요청이 전달되고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공감 숫자의 표기가 갱신된다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ko-KR" altLang="en-US" sz="1400" dirty="0" smtClean="0"/>
                    </a:p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사용자가 입력한 </a:t>
                      </a:r>
                      <a:r>
                        <a:rPr lang="ko-KR" altLang="en-US" sz="1400" dirty="0" err="1" smtClean="0"/>
                        <a:t>댓글에</a:t>
                      </a:r>
                      <a:r>
                        <a:rPr lang="ko-KR" altLang="en-US" sz="1400" dirty="0" smtClean="0"/>
                        <a:t> 대한 정보가 서버로 전달되고 해당 글에 </a:t>
                      </a:r>
                      <a:r>
                        <a:rPr lang="ko-KR" altLang="en-US" sz="1400" dirty="0" err="1" smtClean="0"/>
                        <a:t>댓글이</a:t>
                      </a:r>
                      <a:r>
                        <a:rPr lang="ko-KR" altLang="en-US" sz="1400" dirty="0" smtClean="0"/>
                        <a:t> 등록된다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96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 정말 삭제할 것인지 여부를 묻는 다이얼로그가 나타난다</a:t>
                      </a:r>
                      <a:r>
                        <a:rPr lang="en-US" altLang="ko-KR" sz="1400" dirty="0" smtClean="0"/>
                        <a:t>. ‘</a:t>
                      </a: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’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사용자에 대한 정보가 서버에 전달되고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baseline="0" dirty="0" smtClean="0"/>
                        <a:t>해당 </a:t>
                      </a:r>
                      <a:r>
                        <a:rPr lang="ko-KR" altLang="en-US" sz="1400" baseline="0" dirty="0" err="1" smtClean="0"/>
                        <a:t>댓글이</a:t>
                      </a:r>
                      <a:r>
                        <a:rPr lang="ko-KR" altLang="en-US" sz="1400" baseline="0" dirty="0" smtClean="0"/>
                        <a:t> 삭제된다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r>
                        <a:rPr lang="en-US" altLang="ko-KR" sz="1400" b="1" baseline="0" dirty="0" smtClean="0"/>
                        <a:t>[</a:t>
                      </a:r>
                      <a:r>
                        <a:rPr lang="ko-KR" altLang="en-US" sz="1400" b="1" baseline="0" dirty="0" smtClean="0"/>
                        <a:t>삭제하려는 </a:t>
                      </a:r>
                      <a:r>
                        <a:rPr lang="ko-KR" altLang="en-US" sz="1400" b="1" baseline="0" dirty="0" err="1" smtClean="0"/>
                        <a:t>댓글이</a:t>
                      </a:r>
                      <a:r>
                        <a:rPr lang="ko-KR" altLang="en-US" sz="1400" b="1" baseline="0" dirty="0" smtClean="0"/>
                        <a:t> 사용자가 작성한 것이 아닐 경우</a:t>
                      </a:r>
                      <a:r>
                        <a:rPr lang="en-US" altLang="ko-KR" sz="1400" b="1" baseline="0" dirty="0" smtClean="0"/>
                        <a:t>]</a:t>
                      </a:r>
                    </a:p>
                    <a:p>
                      <a:r>
                        <a:rPr lang="ko-KR" altLang="en-US" sz="1400" b="0" baseline="0" dirty="0" smtClean="0"/>
                        <a:t>삭제 권한이 없다는 다이얼로그가 나타난다</a:t>
                      </a:r>
                      <a:r>
                        <a:rPr lang="en-US" altLang="ko-KR" sz="1400" b="0" baseline="0" dirty="0" smtClean="0"/>
                        <a:t>.</a:t>
                      </a:r>
                    </a:p>
                    <a:p>
                      <a:endParaRPr lang="ko-KR" altLang="en-US" sz="14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"/>
          <a:stretch/>
        </p:blipFill>
        <p:spPr>
          <a:xfrm>
            <a:off x="204098" y="1012425"/>
            <a:ext cx="5786155" cy="493685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16897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8518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14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22358"/>
              </p:ext>
            </p:extLst>
          </p:nvPr>
        </p:nvGraphicFramePr>
        <p:xfrm>
          <a:off x="166003" y="44623"/>
          <a:ext cx="8726479" cy="6152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앨범보기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보기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앨범보기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219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선택한 앨범에 담긴 사진들에 대한 요청이 서버로 전송되며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ko-KR" altLang="en-US" sz="1400" dirty="0" smtClean="0"/>
                        <a:t>전체 앨범 사진들이 화면에 나타난다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앨범에 사진이 없을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사진이 없다는 것을 알리는 다이얼로그가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96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/>
                        <a:t>클릭할 시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해당 사진에 대한 요청이 서버에 전달되고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해당 사진에 대한 정보를 전달받아 화면에 나타난다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16897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8518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t="4898" r="16123" b="1632"/>
          <a:stretch/>
        </p:blipFill>
        <p:spPr>
          <a:xfrm>
            <a:off x="426005" y="980728"/>
            <a:ext cx="2826512" cy="57620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4083" r="61144" b="1680"/>
          <a:stretch/>
        </p:blipFill>
        <p:spPr>
          <a:xfrm>
            <a:off x="4466768" y="980728"/>
            <a:ext cx="1312735" cy="2663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4489" r="61530" b="1680"/>
          <a:stretch/>
        </p:blipFill>
        <p:spPr>
          <a:xfrm>
            <a:off x="4501251" y="3870337"/>
            <a:ext cx="1425107" cy="291343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331640" y="4149080"/>
            <a:ext cx="3456384" cy="124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5240" y="19759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2228" y="39078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0704" y="1992422"/>
            <a:ext cx="576064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23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t="4626" r="2506"/>
          <a:stretch/>
        </p:blipFill>
        <p:spPr>
          <a:xfrm>
            <a:off x="251520" y="1556792"/>
            <a:ext cx="4921489" cy="422505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12889"/>
              </p:ext>
            </p:extLst>
          </p:nvPr>
        </p:nvGraphicFramePr>
        <p:xfrm>
          <a:off x="281134" y="0"/>
          <a:ext cx="8726479" cy="678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콕콕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콕콕 서비스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이웃이야기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일정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일기장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앨범보기</a:t>
                      </a:r>
                      <a:r>
                        <a:rPr lang="en-US" altLang="ko-KR" dirty="0" smtClean="0"/>
                        <a:t>]</a:t>
                      </a:r>
                      <a:r>
                        <a:rPr lang="ko-KR" altLang="en-US" dirty="0" smtClean="0"/>
                        <a:t>에서 손가락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219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현재 가족 구성원에 대한 </a:t>
                      </a:r>
                      <a:r>
                        <a:rPr lang="ko-KR" altLang="en-US" sz="1400" dirty="0" err="1" smtClean="0"/>
                        <a:t>간략</a:t>
                      </a:r>
                      <a:r>
                        <a:rPr lang="ko-KR" altLang="en-US" sz="1400" dirty="0" smtClean="0"/>
                        <a:t> 정보에 대한 요청을 서버에 요청한다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요청이 완료되면 가족 구성원을 선택할 수 있는 다이얼로그가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가족 구성원을 선택하고 확인 클릭 시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사용자의 정보를 서버에 전송하고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해당 구성원에게 진동과 함께 간단한 다이얼로그를 띄우게 한다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취소를 선택할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b="0" dirty="0" smtClean="0"/>
                        <a:t>콕콕 기능이용 취소한다</a:t>
                      </a:r>
                      <a:r>
                        <a:rPr lang="en-US" altLang="ko-KR" sz="1400" b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96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/>
                        <a:t>콕콕 요청을 받은 가족 구성원의 화면에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사용자가 보낸 콕콕 화면 다이얼로그가 나타난다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ko-KR" altLang="en-US" sz="14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4710880" y="11247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781" y="512028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4353" r="43738" b="1905"/>
          <a:stretch/>
        </p:blipFill>
        <p:spPr>
          <a:xfrm>
            <a:off x="5073912" y="1043202"/>
            <a:ext cx="1321582" cy="261658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707904" y="2132856"/>
            <a:ext cx="1366008" cy="298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3611"/>
              </p:ext>
            </p:extLst>
          </p:nvPr>
        </p:nvGraphicFramePr>
        <p:xfrm>
          <a:off x="179512" y="44624"/>
          <a:ext cx="8726479" cy="633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기타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메뉴화면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기타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5044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서비스에 대한 요청을 서버로 전송하고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서비스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8" y="836712"/>
            <a:ext cx="2982063" cy="55172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58573" y="256490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33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48431"/>
              </p:ext>
            </p:extLst>
          </p:nvPr>
        </p:nvGraphicFramePr>
        <p:xfrm>
          <a:off x="179512" y="44624"/>
          <a:ext cx="8726479" cy="685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_#1</a:t>
                      </a:r>
                      <a:r>
                        <a:rPr lang="ko-KR" altLang="en-US" dirty="0" smtClean="0"/>
                        <a:t>에서 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848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 클릭한 소망목록에 대한 요청을 서버로 전송하고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클릭한 항목에 따른 소망 목록을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8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</a:t>
                      </a:r>
                      <a:r>
                        <a:rPr lang="ko-KR" altLang="en-US" sz="1200" baseline="0" dirty="0" smtClean="0"/>
                        <a:t> 정보와 소망 작성 페이지에 대한 요청을 전송하고 새 소망을 작성할 수 있는 </a:t>
                      </a:r>
                      <a:r>
                        <a:rPr lang="en-US" altLang="ko-KR" sz="1200" baseline="0" dirty="0" smtClean="0"/>
                        <a:t>App_</a:t>
                      </a:r>
                      <a:r>
                        <a:rPr lang="ko-KR" altLang="en-US" sz="1200" baseline="0" dirty="0" smtClean="0"/>
                        <a:t>소망상자</a:t>
                      </a:r>
                      <a:r>
                        <a:rPr lang="en-US" altLang="ko-KR" sz="1200" baseline="0" dirty="0" smtClean="0"/>
                        <a:t>_#2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작성된 소망 글에 대한 관리</a:t>
                      </a:r>
                      <a:r>
                        <a:rPr lang="ko-KR" altLang="en-US" sz="1200" baseline="0" dirty="0" smtClean="0"/>
                        <a:t> 목록을 볼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</a:t>
                      </a:r>
                      <a:r>
                        <a:rPr lang="ko-KR" altLang="en-US" sz="1200" baseline="0" dirty="0" smtClean="0"/>
                        <a:t> 정보와 내용 수정 페이지에 대한 요청을 전송하고 현재 소망 글을 수정할 수 있는 </a:t>
                      </a:r>
                      <a:r>
                        <a:rPr lang="en-US" altLang="ko-KR" sz="1200" baseline="0" dirty="0" smtClean="0"/>
                        <a:t>App_</a:t>
                      </a:r>
                      <a:r>
                        <a:rPr lang="ko-KR" altLang="en-US" sz="1200" baseline="0" dirty="0" smtClean="0"/>
                        <a:t>소망상자</a:t>
                      </a:r>
                      <a:r>
                        <a:rPr lang="en-US" altLang="ko-KR" sz="1200" baseline="0" dirty="0" smtClean="0"/>
                        <a:t>_#3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52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aseline="0" dirty="0" smtClean="0"/>
                        <a:t> 정말 삭제할 것인지 여부를 묻는 다이얼로그를 나타낸다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r>
                        <a:rPr lang="ko-KR" altLang="en-US" sz="1200" baseline="0" dirty="0" smtClean="0"/>
                        <a:t>예 </a:t>
                      </a:r>
                      <a:r>
                        <a:rPr lang="ko-KR" altLang="en-US" sz="1200" baseline="0" dirty="0" err="1" smtClean="0"/>
                        <a:t>선택시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사용자에 대한 정보와 해당 소망 </a:t>
                      </a:r>
                      <a:r>
                        <a:rPr lang="ko-KR" altLang="en-US" sz="1200" baseline="0" dirty="0" err="1" smtClean="0"/>
                        <a:t>글애</a:t>
                      </a:r>
                      <a:r>
                        <a:rPr lang="ko-KR" altLang="en-US" sz="1200" baseline="0" dirty="0" smtClean="0"/>
                        <a:t> 대한 정보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그리고 삭제 요청을 서버에 전송한다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r>
                        <a:rPr lang="ko-KR" altLang="en-US" sz="1200" baseline="0" dirty="0" smtClean="0"/>
                        <a:t>그리고 해당 소망 글이 삭제된다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r>
                        <a:rPr lang="en-US" altLang="ko-KR" sz="1200" b="1" baseline="0" dirty="0" smtClean="0"/>
                        <a:t>[</a:t>
                      </a:r>
                      <a:r>
                        <a:rPr lang="ko-KR" altLang="en-US" sz="1200" b="1" baseline="0" dirty="0" smtClean="0"/>
                        <a:t>사용자가 작성한 </a:t>
                      </a:r>
                      <a:r>
                        <a:rPr lang="ko-KR" altLang="en-US" sz="1200" b="1" baseline="0" dirty="0" err="1" smtClean="0"/>
                        <a:t>소망글이</a:t>
                      </a:r>
                      <a:r>
                        <a:rPr lang="ko-KR" altLang="en-US" sz="1200" b="1" baseline="0" dirty="0" smtClean="0"/>
                        <a:t> 아닌 경우</a:t>
                      </a:r>
                      <a:r>
                        <a:rPr lang="en-US" altLang="ko-KR" sz="1200" b="1" baseline="0" dirty="0" smtClean="0"/>
                        <a:t>]</a:t>
                      </a:r>
                    </a:p>
                    <a:p>
                      <a:r>
                        <a:rPr lang="ko-KR" altLang="en-US" sz="1200" baseline="0" dirty="0" smtClean="0"/>
                        <a:t>삭제 실패를 나타내는 다이얼로그가 나타난다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95936"/>
            <a:ext cx="5976664" cy="51216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9899" y="19888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1760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0144" y="285293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0144" y="30689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6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343" y="353662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7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7892" y="353623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8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1797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232371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2135</Words>
  <Application>Microsoft Office PowerPoint</Application>
  <PresentationFormat>화면 슬라이드 쇼(4:3)</PresentationFormat>
  <Paragraphs>388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265</cp:revision>
  <cp:lastPrinted>2015-07-17T06:10:49Z</cp:lastPrinted>
  <dcterms:created xsi:type="dcterms:W3CDTF">2015-07-16T12:19:12Z</dcterms:created>
  <dcterms:modified xsi:type="dcterms:W3CDTF">2015-07-23T12:50:02Z</dcterms:modified>
</cp:coreProperties>
</file>