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8" r:id="rId2"/>
    <p:sldId id="259" r:id="rId3"/>
    <p:sldId id="260" r:id="rId4"/>
    <p:sldId id="261" r:id="rId5"/>
    <p:sldId id="262" r:id="rId6"/>
    <p:sldId id="289" r:id="rId7"/>
    <p:sldId id="266" r:id="rId8"/>
    <p:sldId id="272" r:id="rId9"/>
    <p:sldId id="273" r:id="rId10"/>
    <p:sldId id="275" r:id="rId11"/>
    <p:sldId id="274" r:id="rId12"/>
    <p:sldId id="288" r:id="rId13"/>
    <p:sldId id="299" r:id="rId14"/>
    <p:sldId id="270" r:id="rId15"/>
    <p:sldId id="293" r:id="rId16"/>
    <p:sldId id="295" r:id="rId17"/>
    <p:sldId id="298" r:id="rId18"/>
    <p:sldId id="296" r:id="rId19"/>
    <p:sldId id="294" r:id="rId20"/>
    <p:sldId id="297" r:id="rId21"/>
    <p:sldId id="290" r:id="rId22"/>
    <p:sldId id="271" r:id="rId23"/>
    <p:sldId id="269" r:id="rId24"/>
    <p:sldId id="291" r:id="rId25"/>
    <p:sldId id="279" r:id="rId26"/>
    <p:sldId id="278" r:id="rId27"/>
    <p:sldId id="281" r:id="rId28"/>
    <p:sldId id="283" r:id="rId29"/>
    <p:sldId id="282" r:id="rId30"/>
    <p:sldId id="285" r:id="rId31"/>
    <p:sldId id="284" r:id="rId32"/>
    <p:sldId id="287" r:id="rId33"/>
    <p:sldId id="286" r:id="rId3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1ED"/>
    <a:srgbClr val="FF0174"/>
    <a:srgbClr val="FF0192"/>
    <a:srgbClr val="00B0F0"/>
    <a:srgbClr val="3DA3C3"/>
    <a:srgbClr val="3B5CC5"/>
    <a:srgbClr val="0144FF"/>
    <a:srgbClr val="B4161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051" autoAdjust="0"/>
  </p:normalViewPr>
  <p:slideViewPr>
    <p:cSldViewPr>
      <p:cViewPr varScale="1">
        <p:scale>
          <a:sx n="77" d="100"/>
          <a:sy n="77" d="100"/>
        </p:scale>
        <p:origin x="-90" y="-6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3C2C60-1E70-4DEC-BC1B-4D2211AE5981}" type="datetimeFigureOut">
              <a:rPr lang="ko-KR" altLang="en-US" smtClean="0"/>
              <a:t>2015-07-24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89EFD2-EE5D-4939-9D52-D4A835D629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65610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가족 관리는 매니저 이였을 때 제공 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89EFD2-EE5D-4939-9D52-D4A835D629C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34938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가족 관리는 매니저 이였을 때 제공 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89EFD2-EE5D-4939-9D52-D4A835D629CA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34938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가족 관리는 매니저 이였을 때 제공 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89EFD2-EE5D-4939-9D52-D4A835D629CA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34938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가족 관리는 매니저 이였을 때 제공 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89EFD2-EE5D-4939-9D52-D4A835D629CA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34938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가족 관리는 매니저 이였을 때 제공 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89EFD2-EE5D-4939-9D52-D4A835D629CA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34938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가족 관리는 매니저 이였을 때 제공 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89EFD2-EE5D-4939-9D52-D4A835D629CA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34938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가족 관리는 매니저 이였을 때 제공 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89EFD2-EE5D-4939-9D52-D4A835D629CA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34938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가족 관리는 매니저 이였을 때 제공 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89EFD2-EE5D-4939-9D52-D4A835D629CA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34938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가족 관리는 매니저 이였을 때 제공 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89EFD2-EE5D-4939-9D52-D4A835D629CA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34938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가족 관리는 매니저 이였을 때 제공 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89EFD2-EE5D-4939-9D52-D4A835D629CA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34938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일정 등록을 클릭 시 일정을 설정 할 수 있는</a:t>
            </a:r>
            <a:r>
              <a:rPr lang="ko-KR" altLang="en-US" baseline="0" dirty="0" smtClean="0"/>
              <a:t> 창을 제공한다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89EFD2-EE5D-4939-9D52-D4A835D629CA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34938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가족 관리는 매니저 이였을 때 제공 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89EFD2-EE5D-4939-9D52-D4A835D629CA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349388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일정 등록을 클릭 시 일정을 설정 할 수 있는</a:t>
            </a:r>
            <a:r>
              <a:rPr lang="ko-KR" altLang="en-US" baseline="0" dirty="0" smtClean="0"/>
              <a:t> 창을 제공한다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89EFD2-EE5D-4939-9D52-D4A835D629CA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34938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일정 등록을 클릭 시 일정을 설정 할 수 있는</a:t>
            </a:r>
            <a:r>
              <a:rPr lang="ko-KR" altLang="en-US" baseline="0" dirty="0" smtClean="0"/>
              <a:t> 창을 제공한다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89EFD2-EE5D-4939-9D52-D4A835D629CA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349388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일정 등록을 클릭 시 일정을 설정 할 수 있는</a:t>
            </a:r>
            <a:r>
              <a:rPr lang="ko-KR" altLang="en-US" baseline="0" dirty="0" smtClean="0"/>
              <a:t> 창을 제공한다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89EFD2-EE5D-4939-9D52-D4A835D629CA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349388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일정 등록을 클릭 시 일정을 설정 할 수 있는</a:t>
            </a:r>
            <a:r>
              <a:rPr lang="ko-KR" altLang="en-US" baseline="0" dirty="0" smtClean="0"/>
              <a:t> 창을 제공한다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89EFD2-EE5D-4939-9D52-D4A835D629CA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349388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일정 등록을 클릭 시 일정을 설정 할 수 있는</a:t>
            </a:r>
            <a:r>
              <a:rPr lang="ko-KR" altLang="en-US" baseline="0" dirty="0" smtClean="0"/>
              <a:t> 창을 제공한다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89EFD2-EE5D-4939-9D52-D4A835D629CA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349388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일정 등록을 클릭 시 일정을 설정 할 수 있는</a:t>
            </a:r>
            <a:r>
              <a:rPr lang="ko-KR" altLang="en-US" baseline="0" dirty="0" smtClean="0"/>
              <a:t> 창을 제공한다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89EFD2-EE5D-4939-9D52-D4A835D629CA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349388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일정 등록을 클릭 시 일정을 설정 할 수 있는</a:t>
            </a:r>
            <a:r>
              <a:rPr lang="ko-KR" altLang="en-US" baseline="0" dirty="0" smtClean="0"/>
              <a:t> 창을 제공한다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89EFD2-EE5D-4939-9D52-D4A835D629CA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34938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가족 관리는 매니저 이였을 때 제공 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89EFD2-EE5D-4939-9D52-D4A835D629CA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34938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가족 관리는 매니저 이였을 때 제공 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89EFD2-EE5D-4939-9D52-D4A835D629CA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34938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가족 관리는 매니저 이였을 때 제공 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89EFD2-EE5D-4939-9D52-D4A835D629CA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34938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가족 관리는 매니저 이였을 때 제공 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89EFD2-EE5D-4939-9D52-D4A835D629CA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34938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가족 관리는 매니저 이였을 때 제공 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89EFD2-EE5D-4939-9D52-D4A835D629CA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34938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가족 관리는 매니저 이였을 때 제공 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89EFD2-EE5D-4939-9D52-D4A835D629CA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34938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가족 관리는 매니저 이였을 때 제공 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89EFD2-EE5D-4939-9D52-D4A835D629CA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34938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1EC78-D390-415C-952B-3D55A7E0987F}" type="datetimeFigureOut">
              <a:rPr lang="ko-KR" altLang="en-US" smtClean="0"/>
              <a:t>2015-07-24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D3553-79B6-417F-9A99-45AD559945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2051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1EC78-D390-415C-952B-3D55A7E0987F}" type="datetimeFigureOut">
              <a:rPr lang="ko-KR" altLang="en-US" smtClean="0"/>
              <a:t>2015-07-24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D3553-79B6-417F-9A99-45AD559945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5734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1EC78-D390-415C-952B-3D55A7E0987F}" type="datetimeFigureOut">
              <a:rPr lang="ko-KR" altLang="en-US" smtClean="0"/>
              <a:t>2015-07-24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D3553-79B6-417F-9A99-45AD559945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8362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1EC78-D390-415C-952B-3D55A7E0987F}" type="datetimeFigureOut">
              <a:rPr lang="ko-KR" altLang="en-US" smtClean="0"/>
              <a:t>2015-07-24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D3553-79B6-417F-9A99-45AD559945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9041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5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1EC78-D390-415C-952B-3D55A7E0987F}" type="datetimeFigureOut">
              <a:rPr lang="ko-KR" altLang="en-US" smtClean="0"/>
              <a:t>2015-07-24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D3553-79B6-417F-9A99-45AD559945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4157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1EC78-D390-415C-952B-3D55A7E0987F}" type="datetimeFigureOut">
              <a:rPr lang="ko-KR" altLang="en-US" smtClean="0"/>
              <a:t>2015-07-24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D3553-79B6-417F-9A99-45AD559945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6091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2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2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1EC78-D390-415C-952B-3D55A7E0987F}" type="datetimeFigureOut">
              <a:rPr lang="ko-KR" altLang="en-US" smtClean="0"/>
              <a:t>2015-07-24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D3553-79B6-417F-9A99-45AD559945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8541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1EC78-D390-415C-952B-3D55A7E0987F}" type="datetimeFigureOut">
              <a:rPr lang="ko-KR" altLang="en-US" smtClean="0"/>
              <a:t>2015-07-24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D3553-79B6-417F-9A99-45AD559945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0251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1EC78-D390-415C-952B-3D55A7E0987F}" type="datetimeFigureOut">
              <a:rPr lang="ko-KR" altLang="en-US" smtClean="0"/>
              <a:t>2015-07-24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D3553-79B6-417F-9A99-45AD559945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1548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1EC78-D390-415C-952B-3D55A7E0987F}" type="datetimeFigureOut">
              <a:rPr lang="ko-KR" altLang="en-US" smtClean="0"/>
              <a:t>2015-07-24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D3553-79B6-417F-9A99-45AD559945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4947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1EC78-D390-415C-952B-3D55A7E0987F}" type="datetimeFigureOut">
              <a:rPr lang="ko-KR" altLang="en-US" smtClean="0"/>
              <a:t>2015-07-24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D3553-79B6-417F-9A99-45AD559945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4296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11EC78-D390-415C-952B-3D55A7E0987F}" type="datetimeFigureOut">
              <a:rPr lang="ko-KR" altLang="en-US" smtClean="0"/>
              <a:t>2015-07-24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5D3553-79B6-417F-9A99-45AD559945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8930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9.jpeg"/><Relationship Id="rId3" Type="http://schemas.openxmlformats.org/officeDocument/2006/relationships/image" Target="../media/image4.png"/><Relationship Id="rId7" Type="http://schemas.openxmlformats.org/officeDocument/2006/relationships/image" Target="../media/image5.png"/><Relationship Id="rId12" Type="http://schemas.openxmlformats.org/officeDocument/2006/relationships/image" Target="../media/image18.jpeg"/><Relationship Id="rId1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2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jpeg"/><Relationship Id="rId11" Type="http://schemas.openxmlformats.org/officeDocument/2006/relationships/image" Target="../media/image17.jpeg"/><Relationship Id="rId5" Type="http://schemas.openxmlformats.org/officeDocument/2006/relationships/image" Target="../media/image7.png"/><Relationship Id="rId15" Type="http://schemas.openxmlformats.org/officeDocument/2006/relationships/image" Target="../media/image21.jpeg"/><Relationship Id="rId10" Type="http://schemas.openxmlformats.org/officeDocument/2006/relationships/image" Target="../media/image16.png"/><Relationship Id="rId4" Type="http://schemas.openxmlformats.org/officeDocument/2006/relationships/image" Target="../media/image2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5.png"/><Relationship Id="rId12" Type="http://schemas.microsoft.com/office/2007/relationships/hdphoto" Target="../media/hdphoto3.wd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jpeg"/><Relationship Id="rId11" Type="http://schemas.openxmlformats.org/officeDocument/2006/relationships/image" Target="../media/image23.png"/><Relationship Id="rId5" Type="http://schemas.openxmlformats.org/officeDocument/2006/relationships/image" Target="../media/image7.png"/><Relationship Id="rId10" Type="http://schemas.microsoft.com/office/2007/relationships/hdphoto" Target="../media/hdphoto1.wdp"/><Relationship Id="rId4" Type="http://schemas.openxmlformats.org/officeDocument/2006/relationships/image" Target="../media/image2.png"/><Relationship Id="rId9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5.png"/><Relationship Id="rId12" Type="http://schemas.microsoft.com/office/2007/relationships/hdphoto" Target="../media/hdphoto3.wd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jpeg"/><Relationship Id="rId11" Type="http://schemas.openxmlformats.org/officeDocument/2006/relationships/image" Target="../media/image23.png"/><Relationship Id="rId5" Type="http://schemas.openxmlformats.org/officeDocument/2006/relationships/image" Target="../media/image7.png"/><Relationship Id="rId15" Type="http://schemas.openxmlformats.org/officeDocument/2006/relationships/image" Target="../media/image24.png"/><Relationship Id="rId10" Type="http://schemas.microsoft.com/office/2007/relationships/hdphoto" Target="../media/hdphoto1.wdp"/><Relationship Id="rId4" Type="http://schemas.openxmlformats.org/officeDocument/2006/relationships/image" Target="../media/image2.png"/><Relationship Id="rId9" Type="http://schemas.openxmlformats.org/officeDocument/2006/relationships/image" Target="../media/image8.png"/><Relationship Id="rId1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5.png"/><Relationship Id="rId12" Type="http://schemas.microsoft.com/office/2007/relationships/hdphoto" Target="../media/hdphoto3.wd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jpeg"/><Relationship Id="rId11" Type="http://schemas.openxmlformats.org/officeDocument/2006/relationships/image" Target="../media/image23.png"/><Relationship Id="rId5" Type="http://schemas.openxmlformats.org/officeDocument/2006/relationships/image" Target="../media/image7.png"/><Relationship Id="rId10" Type="http://schemas.microsoft.com/office/2007/relationships/hdphoto" Target="../media/hdphoto1.wdp"/><Relationship Id="rId4" Type="http://schemas.openxmlformats.org/officeDocument/2006/relationships/image" Target="../media/image2.png"/><Relationship Id="rId9" Type="http://schemas.openxmlformats.org/officeDocument/2006/relationships/image" Target="../media/image8.png"/><Relationship Id="rId1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5.png"/><Relationship Id="rId12" Type="http://schemas.microsoft.com/office/2007/relationships/hdphoto" Target="../media/hdphoto3.wdp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jpeg"/><Relationship Id="rId11" Type="http://schemas.openxmlformats.org/officeDocument/2006/relationships/image" Target="../media/image23.png"/><Relationship Id="rId5" Type="http://schemas.openxmlformats.org/officeDocument/2006/relationships/image" Target="../media/image7.png"/><Relationship Id="rId10" Type="http://schemas.microsoft.com/office/2007/relationships/hdphoto" Target="../media/hdphoto1.wdp"/><Relationship Id="rId4" Type="http://schemas.openxmlformats.org/officeDocument/2006/relationships/image" Target="../media/image2.png"/><Relationship Id="rId9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12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2.png"/><Relationship Id="rId10" Type="http://schemas.microsoft.com/office/2007/relationships/hdphoto" Target="../media/hdphoto1.wdp"/><Relationship Id="rId4" Type="http://schemas.openxmlformats.org/officeDocument/2006/relationships/image" Target="../media/image6.png"/><Relationship Id="rId9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12" Type="http://schemas.openxmlformats.org/officeDocument/2006/relationships/image" Target="../media/image25.png"/><Relationship Id="rId17" Type="http://schemas.openxmlformats.org/officeDocument/2006/relationships/image" Target="../media/image19.jpe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18.jpeg"/><Relationship Id="rId20" Type="http://schemas.openxmlformats.org/officeDocument/2006/relationships/image" Target="../media/image2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2.png"/><Relationship Id="rId15" Type="http://schemas.openxmlformats.org/officeDocument/2006/relationships/image" Target="../media/image17.jpeg"/><Relationship Id="rId10" Type="http://schemas.microsoft.com/office/2007/relationships/hdphoto" Target="../media/hdphoto1.wdp"/><Relationship Id="rId19" Type="http://schemas.openxmlformats.org/officeDocument/2006/relationships/image" Target="../media/image21.jpeg"/><Relationship Id="rId4" Type="http://schemas.openxmlformats.org/officeDocument/2006/relationships/image" Target="../media/image6.png"/><Relationship Id="rId9" Type="http://schemas.openxmlformats.org/officeDocument/2006/relationships/image" Target="../media/image8.png"/><Relationship Id="rId1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13" Type="http://schemas.openxmlformats.org/officeDocument/2006/relationships/image" Target="../media/image12.png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12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2.png"/><Relationship Id="rId10" Type="http://schemas.microsoft.com/office/2007/relationships/hdphoto" Target="../media/hdphoto1.wdp"/><Relationship Id="rId4" Type="http://schemas.openxmlformats.org/officeDocument/2006/relationships/image" Target="../media/image6.png"/><Relationship Id="rId9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12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26.jpeg"/><Relationship Id="rId5" Type="http://schemas.openxmlformats.org/officeDocument/2006/relationships/image" Target="../media/image2.png"/><Relationship Id="rId10" Type="http://schemas.openxmlformats.org/officeDocument/2006/relationships/image" Target="../media/image9.png"/><Relationship Id="rId4" Type="http://schemas.openxmlformats.org/officeDocument/2006/relationships/image" Target="../media/image6.png"/><Relationship Id="rId9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26.jpeg"/><Relationship Id="rId5" Type="http://schemas.openxmlformats.org/officeDocument/2006/relationships/image" Target="../media/image7.png"/><Relationship Id="rId10" Type="http://schemas.openxmlformats.org/officeDocument/2006/relationships/image" Target="../media/image9.png"/><Relationship Id="rId4" Type="http://schemas.openxmlformats.org/officeDocument/2006/relationships/image" Target="../media/image4.png"/><Relationship Id="rId9" Type="http://schemas.microsoft.com/office/2007/relationships/hdphoto" Target="../media/hdphoto1.wdp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5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microsoft.com/office/2007/relationships/hdphoto" Target="../media/hdphoto3.wdp"/><Relationship Id="rId4" Type="http://schemas.openxmlformats.org/officeDocument/2006/relationships/image" Target="../media/image2.png"/><Relationship Id="rId9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28.png"/><Relationship Id="rId7" Type="http://schemas.openxmlformats.org/officeDocument/2006/relationships/image" Target="../media/image9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0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3" Type="http://schemas.openxmlformats.org/officeDocument/2006/relationships/image" Target="../media/image10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Relationship Id="rId9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0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44.png"/><Relationship Id="rId3" Type="http://schemas.openxmlformats.org/officeDocument/2006/relationships/image" Target="../media/image9.png"/><Relationship Id="rId7" Type="http://schemas.openxmlformats.org/officeDocument/2006/relationships/image" Target="../media/image38.png"/><Relationship Id="rId12" Type="http://schemas.openxmlformats.org/officeDocument/2006/relationships/image" Target="../media/image40.png"/><Relationship Id="rId17" Type="http://schemas.openxmlformats.org/officeDocument/2006/relationships/image" Target="../media/image48.png"/><Relationship Id="rId2" Type="http://schemas.openxmlformats.org/officeDocument/2006/relationships/notesSlide" Target="../notesSlides/notesSlide23.xml"/><Relationship Id="rId16" Type="http://schemas.openxmlformats.org/officeDocument/2006/relationships/image" Target="../media/image4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11" Type="http://schemas.microsoft.com/office/2007/relationships/hdphoto" Target="../media/hdphoto6.wdp"/><Relationship Id="rId5" Type="http://schemas.microsoft.com/office/2007/relationships/hdphoto" Target="../media/hdphoto5.wdp"/><Relationship Id="rId15" Type="http://schemas.openxmlformats.org/officeDocument/2006/relationships/image" Target="../media/image46.png"/><Relationship Id="rId10" Type="http://schemas.openxmlformats.org/officeDocument/2006/relationships/image" Target="../media/image43.png"/><Relationship Id="rId4" Type="http://schemas.openxmlformats.org/officeDocument/2006/relationships/image" Target="../media/image41.png"/><Relationship Id="rId9" Type="http://schemas.openxmlformats.org/officeDocument/2006/relationships/image" Target="../media/image42.png"/><Relationship Id="rId14" Type="http://schemas.openxmlformats.org/officeDocument/2006/relationships/image" Target="../media/image45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9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9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5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openxmlformats.org/officeDocument/2006/relationships/image" Target="../media/image10.png"/><Relationship Id="rId4" Type="http://schemas.openxmlformats.org/officeDocument/2006/relationships/image" Target="../media/image3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0" Type="http://schemas.microsoft.com/office/2007/relationships/hdphoto" Target="../media/hdphoto1.wdp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0" Type="http://schemas.microsoft.com/office/2007/relationships/hdphoto" Target="../media/hdphoto1.wdp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2.png"/><Relationship Id="rId5" Type="http://schemas.openxmlformats.org/officeDocument/2006/relationships/image" Target="../media/image4.png"/><Relationship Id="rId10" Type="http://schemas.microsoft.com/office/2007/relationships/hdphoto" Target="../media/hdphoto1.wdp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jpeg"/><Relationship Id="rId5" Type="http://schemas.microsoft.com/office/2007/relationships/hdphoto" Target="../media/hdphoto2.wdp"/><Relationship Id="rId10" Type="http://schemas.openxmlformats.org/officeDocument/2006/relationships/image" Target="../media/image6.png"/><Relationship Id="rId4" Type="http://schemas.openxmlformats.org/officeDocument/2006/relationships/image" Target="../media/image13.png"/><Relationship Id="rId9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4"/>
            <a:ext cx="9144000" cy="6120765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0" y="6093381"/>
            <a:ext cx="914400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2902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모서리가 둥근 직사각형 90"/>
          <p:cNvSpPr/>
          <p:nvPr/>
        </p:nvSpPr>
        <p:spPr>
          <a:xfrm>
            <a:off x="2928776" y="2616238"/>
            <a:ext cx="838811" cy="22316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rgbClr val="7030A0"/>
                </a:solidFill>
              </a:rPr>
              <a:t>공개범위</a:t>
            </a:r>
            <a:endParaRPr lang="ko-KR" altLang="en-US" sz="1100" dirty="0">
              <a:solidFill>
                <a:srgbClr val="7030A0"/>
              </a:solidFill>
            </a:endParaRPr>
          </a:p>
        </p:txBody>
      </p:sp>
      <p:pic>
        <p:nvPicPr>
          <p:cNvPr id="5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6353" y="5362431"/>
            <a:ext cx="377331" cy="37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931" y="5955823"/>
            <a:ext cx="495300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7387" y="3033840"/>
            <a:ext cx="527844" cy="5187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" name="이등변 삼각형 70"/>
          <p:cNvSpPr/>
          <p:nvPr/>
        </p:nvSpPr>
        <p:spPr>
          <a:xfrm>
            <a:off x="3126" y="0"/>
            <a:ext cx="9140873" cy="1435635"/>
          </a:xfrm>
          <a:prstGeom prst="triangle">
            <a:avLst>
              <a:gd name="adj" fmla="val 5028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 flipV="1">
            <a:off x="0" y="1412776"/>
            <a:ext cx="9132354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직선 연결선 36"/>
          <p:cNvCxnSpPr/>
          <p:nvPr/>
        </p:nvCxnSpPr>
        <p:spPr>
          <a:xfrm>
            <a:off x="1473450" y="2060848"/>
            <a:ext cx="0" cy="4225614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타원 37"/>
          <p:cNvSpPr/>
          <p:nvPr/>
        </p:nvSpPr>
        <p:spPr>
          <a:xfrm>
            <a:off x="1804131" y="5992212"/>
            <a:ext cx="432048" cy="432048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직선 연결선 38"/>
          <p:cNvCxnSpPr>
            <a:endCxn id="38" idx="2"/>
          </p:cNvCxnSpPr>
          <p:nvPr/>
        </p:nvCxnSpPr>
        <p:spPr>
          <a:xfrm>
            <a:off x="1465286" y="6208236"/>
            <a:ext cx="338845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타원 43"/>
          <p:cNvSpPr/>
          <p:nvPr/>
        </p:nvSpPr>
        <p:spPr>
          <a:xfrm>
            <a:off x="2379066" y="6153480"/>
            <a:ext cx="77080" cy="770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7946006" y="6670828"/>
            <a:ext cx="1162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>
                <a:solidFill>
                  <a:schemeClr val="bg1">
                    <a:lumMod val="50000"/>
                  </a:schemeClr>
                </a:solidFill>
              </a:rPr>
              <a:t>11:12</a:t>
            </a:r>
            <a:r>
              <a:rPr lang="ko-KR" altLang="en-US" sz="1050" b="1" dirty="0" smtClean="0">
                <a:solidFill>
                  <a:schemeClr val="bg1">
                    <a:lumMod val="50000"/>
                  </a:schemeClr>
                </a:solidFill>
              </a:rPr>
              <a:t>에 작성됨</a:t>
            </a:r>
            <a:endParaRPr lang="ko-KR" altLang="en-US" sz="105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708153" y="6496268"/>
            <a:ext cx="624004" cy="252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장한별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1804131" y="3066339"/>
            <a:ext cx="432048" cy="432048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0" name="직선 연결선 49"/>
          <p:cNvCxnSpPr>
            <a:endCxn id="49" idx="2"/>
          </p:cNvCxnSpPr>
          <p:nvPr/>
        </p:nvCxnSpPr>
        <p:spPr>
          <a:xfrm>
            <a:off x="1465286" y="3282363"/>
            <a:ext cx="338845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타원 50"/>
          <p:cNvSpPr/>
          <p:nvPr/>
        </p:nvSpPr>
        <p:spPr>
          <a:xfrm>
            <a:off x="2379066" y="3227607"/>
            <a:ext cx="77080" cy="7708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1708153" y="3570395"/>
            <a:ext cx="624004" cy="252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solidFill>
                  <a:schemeClr val="tx1"/>
                </a:solidFill>
              </a:rPr>
              <a:t>김철</a:t>
            </a:r>
            <a:r>
              <a:rPr lang="ko-KR" altLang="en-US" sz="1100" dirty="0" err="1">
                <a:solidFill>
                  <a:schemeClr val="tx1"/>
                </a:solidFill>
              </a:rPr>
              <a:t>연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2961126" y="5370595"/>
            <a:ext cx="46188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2961864" y="3089363"/>
            <a:ext cx="4450883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rgbClr val="7030A0"/>
                </a:solidFill>
              </a:rPr>
              <a:t>2014</a:t>
            </a:r>
            <a:r>
              <a:rPr lang="ko-KR" altLang="en-US" sz="1400" dirty="0" smtClean="0">
                <a:solidFill>
                  <a:srgbClr val="7030A0"/>
                </a:solidFill>
              </a:rPr>
              <a:t>년 </a:t>
            </a:r>
            <a:r>
              <a:rPr lang="en-US" altLang="ko-KR" sz="1400" dirty="0" smtClean="0">
                <a:solidFill>
                  <a:srgbClr val="7030A0"/>
                </a:solidFill>
              </a:rPr>
              <a:t>1</a:t>
            </a:r>
            <a:r>
              <a:rPr lang="ko-KR" altLang="en-US" sz="1400" dirty="0" smtClean="0">
                <a:solidFill>
                  <a:srgbClr val="7030A0"/>
                </a:solidFill>
              </a:rPr>
              <a:t>월 </a:t>
            </a:r>
            <a:r>
              <a:rPr lang="en-US" altLang="ko-KR" sz="1400" dirty="0" smtClean="0">
                <a:solidFill>
                  <a:srgbClr val="7030A0"/>
                </a:solidFill>
              </a:rPr>
              <a:t>5</a:t>
            </a:r>
            <a:r>
              <a:rPr lang="ko-KR" altLang="en-US" sz="1400" dirty="0" smtClean="0">
                <a:solidFill>
                  <a:srgbClr val="7030A0"/>
                </a:solidFill>
              </a:rPr>
              <a:t>일 </a:t>
            </a:r>
            <a:r>
              <a:rPr lang="en-US" altLang="ko-KR" sz="1400" dirty="0" smtClean="0">
                <a:solidFill>
                  <a:srgbClr val="7030A0"/>
                </a:solidFill>
              </a:rPr>
              <a:t>2</a:t>
            </a:r>
            <a:r>
              <a:rPr lang="ko-KR" altLang="en-US" sz="1400" dirty="0" smtClean="0">
                <a:solidFill>
                  <a:srgbClr val="7030A0"/>
                </a:solidFill>
              </a:rPr>
              <a:t>차 휴가</a:t>
            </a:r>
            <a:r>
              <a:rPr lang="en-US" altLang="ko-KR" sz="1400" dirty="0" smtClean="0">
                <a:solidFill>
                  <a:srgbClr val="7030A0"/>
                </a:solidFill>
              </a:rPr>
              <a:t>~ </a:t>
            </a:r>
            <a:r>
              <a:rPr lang="ko-KR" altLang="en-US" sz="1400" dirty="0" err="1" smtClean="0">
                <a:solidFill>
                  <a:srgbClr val="7030A0"/>
                </a:solidFill>
              </a:rPr>
              <a:t>ㅎㅎㅎㅎ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pic>
        <p:nvPicPr>
          <p:cNvPr id="6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6353" y="6631791"/>
            <a:ext cx="377331" cy="37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" name="모서리가 둥근 직사각형 60"/>
          <p:cNvSpPr/>
          <p:nvPr/>
        </p:nvSpPr>
        <p:spPr>
          <a:xfrm>
            <a:off x="6927240" y="6687689"/>
            <a:ext cx="595107" cy="223164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>
                <a:solidFill>
                  <a:srgbClr val="7030A0"/>
                </a:solidFill>
              </a:rPr>
              <a:t>댓글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cxnSp>
        <p:nvCxnSpPr>
          <p:cNvPr id="62" name="직선 연결선 61"/>
          <p:cNvCxnSpPr/>
          <p:nvPr/>
        </p:nvCxnSpPr>
        <p:spPr>
          <a:xfrm>
            <a:off x="2967084" y="6645295"/>
            <a:ext cx="46188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모서리가 둥근 직사각형 62"/>
          <p:cNvSpPr/>
          <p:nvPr/>
        </p:nvSpPr>
        <p:spPr>
          <a:xfrm>
            <a:off x="3436013" y="6696491"/>
            <a:ext cx="3441607" cy="224782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err="1" smtClean="0">
                <a:solidFill>
                  <a:srgbClr val="7030A0"/>
                </a:solidFill>
              </a:rPr>
              <a:t>댓글</a:t>
            </a:r>
            <a:r>
              <a:rPr lang="ko-KR" altLang="en-US" sz="1400" dirty="0" smtClean="0">
                <a:solidFill>
                  <a:srgbClr val="7030A0"/>
                </a:solidFill>
              </a:rPr>
              <a:t> 남기기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sp>
        <p:nvSpPr>
          <p:cNvPr id="64" name="타원 63"/>
          <p:cNvSpPr/>
          <p:nvPr/>
        </p:nvSpPr>
        <p:spPr>
          <a:xfrm>
            <a:off x="3054758" y="6668466"/>
            <a:ext cx="317896" cy="275964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2977454" y="5776188"/>
            <a:ext cx="4608512" cy="1742594"/>
          </a:xfrm>
          <a:prstGeom prst="roundRect">
            <a:avLst>
              <a:gd name="adj" fmla="val 7765"/>
            </a:avLst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6852" y="6365091"/>
            <a:ext cx="190500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8" name="직사각형 77"/>
          <p:cNvSpPr/>
          <p:nvPr/>
        </p:nvSpPr>
        <p:spPr>
          <a:xfrm>
            <a:off x="2977454" y="5776188"/>
            <a:ext cx="3265259" cy="11358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200" dirty="0" smtClean="0">
                <a:solidFill>
                  <a:srgbClr val="7030A0"/>
                </a:solidFill>
              </a:rPr>
              <a:t>오늘 하루도 기분 좋게 시작</a:t>
            </a:r>
            <a:r>
              <a:rPr lang="en-US" altLang="ko-KR" sz="1200" dirty="0" smtClean="0">
                <a:solidFill>
                  <a:srgbClr val="7030A0"/>
                </a:solidFill>
              </a:rPr>
              <a:t>~~~!</a:t>
            </a:r>
          </a:p>
          <a:p>
            <a:r>
              <a:rPr lang="ko-KR" altLang="en-US" sz="1200" dirty="0" err="1" smtClean="0">
                <a:solidFill>
                  <a:srgbClr val="7030A0"/>
                </a:solidFill>
              </a:rPr>
              <a:t>뚜루루루</a:t>
            </a:r>
            <a:r>
              <a:rPr lang="ko-KR" altLang="en-US" sz="1200" dirty="0" smtClean="0">
                <a:solidFill>
                  <a:srgbClr val="7030A0"/>
                </a:solidFill>
              </a:rPr>
              <a:t> 뚜뚜</a:t>
            </a:r>
            <a:endParaRPr lang="ko-KR" altLang="en-US" sz="1200" dirty="0">
              <a:solidFill>
                <a:srgbClr val="7030A0"/>
              </a:solidFill>
            </a:endParaRPr>
          </a:p>
        </p:txBody>
      </p:sp>
      <p:sp>
        <p:nvSpPr>
          <p:cNvPr id="23" name="하트 22"/>
          <p:cNvSpPr/>
          <p:nvPr/>
        </p:nvSpPr>
        <p:spPr>
          <a:xfrm>
            <a:off x="7123357" y="5852603"/>
            <a:ext cx="160019" cy="139609"/>
          </a:xfrm>
          <a:prstGeom prst="heart">
            <a:avLst/>
          </a:prstGeom>
          <a:solidFill>
            <a:srgbClr val="FF0000"/>
          </a:solidFill>
          <a:ln>
            <a:solidFill>
              <a:srgbClr val="FF0000"/>
            </a:solidFill>
          </a:ln>
          <a:scene3d>
            <a:camera prst="orthographicFront"/>
            <a:lightRig rig="flat" dir="t">
              <a:rot lat="0" lon="0" rev="0"/>
            </a:lightRig>
          </a:scene3d>
          <a:sp3d prstMaterial="powder">
            <a:bevelT w="2540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7247226" y="5856485"/>
            <a:ext cx="265264" cy="2001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000" dirty="0">
                <a:solidFill>
                  <a:srgbClr val="7030A0"/>
                </a:solidFill>
              </a:rPr>
              <a:t>5</a:t>
            </a:r>
            <a:endParaRPr lang="ko-KR" altLang="en-US" sz="900" dirty="0">
              <a:solidFill>
                <a:srgbClr val="7030A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228105" y="6321250"/>
            <a:ext cx="8053576" cy="7147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직사각형 111"/>
          <p:cNvSpPr/>
          <p:nvPr/>
        </p:nvSpPr>
        <p:spPr>
          <a:xfrm rot="5400000">
            <a:off x="4553045" y="1721848"/>
            <a:ext cx="45719" cy="91292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170" name="Picture 2" descr="E:\LG\김철연\폰 사진\아이폰4\IMG_2497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4017300" y="3495839"/>
            <a:ext cx="2492161" cy="186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모서리가 둥근 직사각형 57"/>
          <p:cNvSpPr/>
          <p:nvPr/>
        </p:nvSpPr>
        <p:spPr>
          <a:xfrm>
            <a:off x="6927240" y="5418329"/>
            <a:ext cx="595107" cy="223164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>
                <a:solidFill>
                  <a:srgbClr val="7030A0"/>
                </a:solidFill>
              </a:rPr>
              <a:t>댓글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sp>
        <p:nvSpPr>
          <p:cNvPr id="59" name="모서리가 둥근 직사각형 58"/>
          <p:cNvSpPr/>
          <p:nvPr/>
        </p:nvSpPr>
        <p:spPr>
          <a:xfrm>
            <a:off x="3436013" y="5427131"/>
            <a:ext cx="3180289" cy="224782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err="1" smtClean="0">
                <a:solidFill>
                  <a:srgbClr val="7030A0"/>
                </a:solidFill>
              </a:rPr>
              <a:t>댓글</a:t>
            </a:r>
            <a:r>
              <a:rPr lang="ko-KR" altLang="en-US" sz="1400" dirty="0" smtClean="0">
                <a:solidFill>
                  <a:srgbClr val="7030A0"/>
                </a:solidFill>
              </a:rPr>
              <a:t> 남기기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sp>
        <p:nvSpPr>
          <p:cNvPr id="75" name="타원 74"/>
          <p:cNvSpPr/>
          <p:nvPr/>
        </p:nvSpPr>
        <p:spPr>
          <a:xfrm>
            <a:off x="3054758" y="5399106"/>
            <a:ext cx="317896" cy="275964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모서리가 둥근 직사각형 52"/>
          <p:cNvSpPr/>
          <p:nvPr/>
        </p:nvSpPr>
        <p:spPr>
          <a:xfrm>
            <a:off x="2961126" y="2981005"/>
            <a:ext cx="4608512" cy="2735923"/>
          </a:xfrm>
          <a:prstGeom prst="roundRect">
            <a:avLst>
              <a:gd name="adj" fmla="val 4538"/>
            </a:avLst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하트 75"/>
          <p:cNvSpPr/>
          <p:nvPr/>
        </p:nvSpPr>
        <p:spPr>
          <a:xfrm>
            <a:off x="7131701" y="3162186"/>
            <a:ext cx="160019" cy="139609"/>
          </a:xfrm>
          <a:prstGeom prst="heart">
            <a:avLst/>
          </a:prstGeom>
          <a:noFill/>
          <a:ln>
            <a:solidFill>
              <a:srgbClr val="FF0000"/>
            </a:solidFill>
          </a:ln>
          <a:scene3d>
            <a:camera prst="orthographicFront"/>
            <a:lightRig rig="flat" dir="t">
              <a:rot lat="0" lon="0" rev="0"/>
            </a:lightRig>
          </a:scene3d>
          <a:sp3d prstMaterial="powder">
            <a:bevelT w="0" h="635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/>
          <p:cNvSpPr/>
          <p:nvPr/>
        </p:nvSpPr>
        <p:spPr>
          <a:xfrm>
            <a:off x="7259064" y="3154267"/>
            <a:ext cx="265264" cy="2001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000" dirty="0" smtClean="0">
                <a:solidFill>
                  <a:srgbClr val="7030A0"/>
                </a:solidFill>
              </a:rPr>
              <a:t>0</a:t>
            </a:r>
            <a:endParaRPr lang="ko-KR" altLang="en-US" sz="900" dirty="0">
              <a:solidFill>
                <a:srgbClr val="7030A0"/>
              </a:solidFill>
            </a:endParaRPr>
          </a:p>
        </p:txBody>
      </p:sp>
      <p:pic>
        <p:nvPicPr>
          <p:cNvPr id="9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7387" y="2100357"/>
            <a:ext cx="527844" cy="5187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0" name="타원 99"/>
          <p:cNvSpPr/>
          <p:nvPr/>
        </p:nvSpPr>
        <p:spPr>
          <a:xfrm>
            <a:off x="1804131" y="2132856"/>
            <a:ext cx="432048" cy="432048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1" name="직선 연결선 100"/>
          <p:cNvCxnSpPr>
            <a:endCxn id="100" idx="2"/>
          </p:cNvCxnSpPr>
          <p:nvPr/>
        </p:nvCxnSpPr>
        <p:spPr>
          <a:xfrm>
            <a:off x="1465286" y="2348880"/>
            <a:ext cx="338845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타원 101"/>
          <p:cNvSpPr/>
          <p:nvPr/>
        </p:nvSpPr>
        <p:spPr>
          <a:xfrm>
            <a:off x="2379066" y="2294124"/>
            <a:ext cx="77080" cy="7708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직사각형 102"/>
          <p:cNvSpPr/>
          <p:nvPr/>
        </p:nvSpPr>
        <p:spPr>
          <a:xfrm>
            <a:off x="1708153" y="2636912"/>
            <a:ext cx="624004" cy="252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solidFill>
                  <a:schemeClr val="tx1"/>
                </a:solidFill>
              </a:rPr>
              <a:t>김철</a:t>
            </a:r>
            <a:r>
              <a:rPr lang="ko-KR" altLang="en-US" sz="1100" dirty="0" err="1">
                <a:solidFill>
                  <a:schemeClr val="tx1"/>
                </a:solidFill>
              </a:rPr>
              <a:t>연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04" name="모서리가 둥근 직사각형 103"/>
          <p:cNvSpPr/>
          <p:nvPr/>
        </p:nvSpPr>
        <p:spPr>
          <a:xfrm>
            <a:off x="2961126" y="2060848"/>
            <a:ext cx="4608512" cy="828091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5" name="직선 연결선 104"/>
          <p:cNvCxnSpPr/>
          <p:nvPr/>
        </p:nvCxnSpPr>
        <p:spPr>
          <a:xfrm>
            <a:off x="2961126" y="2581232"/>
            <a:ext cx="46188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모서리가 둥근 직사각형 105"/>
          <p:cNvSpPr/>
          <p:nvPr/>
        </p:nvSpPr>
        <p:spPr>
          <a:xfrm>
            <a:off x="6899280" y="2620584"/>
            <a:ext cx="595107" cy="223164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rgbClr val="7030A0"/>
                </a:solidFill>
              </a:rPr>
              <a:t>작성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2961864" y="2155880"/>
            <a:ext cx="4450883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rgbClr val="7030A0"/>
                </a:solidFill>
              </a:rPr>
              <a:t>오늘은 어떤 가족 이야기가 있나요</a:t>
            </a:r>
            <a:r>
              <a:rPr lang="en-US" altLang="ko-KR" sz="1400" dirty="0" smtClean="0">
                <a:solidFill>
                  <a:srgbClr val="7030A0"/>
                </a:solidFill>
              </a:rPr>
              <a:t>?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pic>
        <p:nvPicPr>
          <p:cNvPr id="109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2713" y="2594053"/>
            <a:ext cx="257175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0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9888" y="2605623"/>
            <a:ext cx="314325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사각형 설명선 3"/>
          <p:cNvSpPr/>
          <p:nvPr/>
        </p:nvSpPr>
        <p:spPr>
          <a:xfrm flipH="1" flipV="1">
            <a:off x="4293600" y="3116462"/>
            <a:ext cx="2939542" cy="1937533"/>
          </a:xfrm>
          <a:prstGeom prst="wedgeRectCallou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194" name="Picture 2" descr="C:\Users\ChealYeon\Downloads\Back-50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5164" y="3209896"/>
            <a:ext cx="157909" cy="157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0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6852" y="5085184"/>
            <a:ext cx="190500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2" name="모서리가 둥근 직사각형 91"/>
          <p:cNvSpPr/>
          <p:nvPr/>
        </p:nvSpPr>
        <p:spPr>
          <a:xfrm>
            <a:off x="3708768" y="2622251"/>
            <a:ext cx="1151264" cy="223164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rgbClr val="7030A0"/>
                </a:solidFill>
              </a:rPr>
              <a:t>가족공개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grpSp>
        <p:nvGrpSpPr>
          <p:cNvPr id="93" name="그룹 92"/>
          <p:cNvGrpSpPr/>
          <p:nvPr/>
        </p:nvGrpSpPr>
        <p:grpSpPr>
          <a:xfrm>
            <a:off x="4644009" y="2627251"/>
            <a:ext cx="216023" cy="223164"/>
            <a:chOff x="8388425" y="2988788"/>
            <a:chExt cx="216023" cy="223164"/>
          </a:xfrm>
        </p:grpSpPr>
        <p:sp>
          <p:nvSpPr>
            <p:cNvPr id="94" name="모서리가 둥근 직사각형 93"/>
            <p:cNvSpPr/>
            <p:nvPr/>
          </p:nvSpPr>
          <p:spPr>
            <a:xfrm>
              <a:off x="8388425" y="2988788"/>
              <a:ext cx="216023" cy="223164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rgbClr val="7030A0"/>
                </a:solidFill>
              </a:endParaRPr>
            </a:p>
          </p:txBody>
        </p:sp>
        <p:sp>
          <p:nvSpPr>
            <p:cNvPr id="95" name="이등변 삼각형 94"/>
            <p:cNvSpPr/>
            <p:nvPr/>
          </p:nvSpPr>
          <p:spPr>
            <a:xfrm flipV="1">
              <a:off x="8388425" y="3063888"/>
              <a:ext cx="216023" cy="111582"/>
            </a:xfrm>
            <a:prstGeom prst="triangl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96" name="Picture 2" descr="C:\Users\ChealYeon\Downloads\Back-50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037999" y="3209896"/>
            <a:ext cx="157909" cy="157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3" descr="C:\Users\ChealYeon\AppData\Local\Microsoft\Windows\Temporary Internet Files\Content.IE5\9302JTTH\%EA%B2%BD%EC%B0%B0[1]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9344" y="3182430"/>
            <a:ext cx="133070" cy="213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7116953" y="3449403"/>
            <a:ext cx="107840" cy="16045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7125117" y="3835159"/>
            <a:ext cx="107840" cy="74596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196" name="Picture 4" descr="C:\Users\ChealYeon\AppData\Local\Microsoft\Windows\Temporary Internet Files\Content.IE5\A8YUT9M6\1290253684_rZbC2w1s_xt800c[1].jp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3169317"/>
            <a:ext cx="259866" cy="259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7" name="Picture 5" descr="C:\Users\ChealYeon\AppData\Local\Microsoft\Windows\Temporary Internet Files\Content.IE5\UAL0Y13T\%ED%8F%AC%EB%8F%8C%EC%9D%B4~1[1].jp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446063" y="3570394"/>
            <a:ext cx="527245" cy="362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C:\Users\ChealYeon\AppData\Local\Microsoft\Windows\Temporary Internet Files\Content.IE5\Q6WLD0P3\403303_1_f[1].jp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6170" y="3571932"/>
            <a:ext cx="464205" cy="394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9" name="Picture 7" descr="C:\Users\ChealYeon\AppData\Local\Microsoft\Windows\Temporary Internet Files\Content.IE5\9302JTTH\300px-New_York_State_Police_seal.svg[1].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3551716"/>
            <a:ext cx="433560" cy="435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0" name="Picture 8" descr="C:\Users\ChealYeon\AppData\Local\Microsoft\Windows\Temporary Internet Files\Content.IE5\A8YUT9M6\USPIS_Patch[1].jp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8251" y="3551716"/>
            <a:ext cx="406097" cy="464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4" name="Picture 12" descr="C:\Users\ChealYeon\AppData\Local\Microsoft\Windows\Temporary Internet Files\Content.IE5\A8YUT9M6\2278655944_8800b75f57_z[1].jpg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6302" y="3677030"/>
            <a:ext cx="469024" cy="289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7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5409" y="5391798"/>
            <a:ext cx="257175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8" name="TextBox 87"/>
          <p:cNvSpPr txBox="1"/>
          <p:nvPr/>
        </p:nvSpPr>
        <p:spPr>
          <a:xfrm>
            <a:off x="2059884" y="1207785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00B0F0"/>
                </a:solidFill>
              </a:rPr>
              <a:t>가족 이야기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3212876" y="1207785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00B0F0"/>
                </a:solidFill>
              </a:rPr>
              <a:t>이웃 이야기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cxnSp>
        <p:nvCxnSpPr>
          <p:cNvPr id="111" name="직선 연결선 110"/>
          <p:cNvCxnSpPr/>
          <p:nvPr/>
        </p:nvCxnSpPr>
        <p:spPr>
          <a:xfrm>
            <a:off x="2133253" y="1484784"/>
            <a:ext cx="864096" cy="0"/>
          </a:xfrm>
          <a:prstGeom prst="line">
            <a:avLst/>
          </a:prstGeom>
          <a:ln w="25400">
            <a:solidFill>
              <a:srgbClr val="B416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" name="그룹 112"/>
          <p:cNvGrpSpPr/>
          <p:nvPr/>
        </p:nvGrpSpPr>
        <p:grpSpPr>
          <a:xfrm>
            <a:off x="35496" y="188640"/>
            <a:ext cx="1120563" cy="6097822"/>
            <a:chOff x="143920" y="224208"/>
            <a:chExt cx="1120563" cy="6062253"/>
          </a:xfrm>
        </p:grpSpPr>
        <p:pic>
          <p:nvPicPr>
            <p:cNvPr id="114" name="Picture 3" descr="C:\Users\ChealYeon\Desktop\프로필.png"/>
            <p:cNvPicPr>
              <a:picLocks noChangeAspect="1" noChangeArrowheads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649" y="511320"/>
              <a:ext cx="1055011" cy="9667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5" name="직사각형 114"/>
            <p:cNvSpPr/>
            <p:nvPr/>
          </p:nvSpPr>
          <p:spPr>
            <a:xfrm>
              <a:off x="143920" y="224208"/>
              <a:ext cx="1120563" cy="60622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모서리가 둥근 직사각형 115"/>
            <p:cNvSpPr/>
            <p:nvPr/>
          </p:nvSpPr>
          <p:spPr>
            <a:xfrm>
              <a:off x="285751" y="259503"/>
              <a:ext cx="860805" cy="22316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spc="-300" smtClean="0">
                  <a:solidFill>
                    <a:schemeClr val="tx1"/>
                  </a:solidFill>
                </a:rPr>
                <a:t>김철연</a:t>
              </a:r>
              <a:endParaRPr lang="ko-KR" altLang="en-US" sz="1400" b="1" spc="-300" dirty="0">
                <a:solidFill>
                  <a:schemeClr val="tx1"/>
                </a:solidFill>
              </a:endParaRPr>
            </a:p>
          </p:txBody>
        </p:sp>
        <p:sp>
          <p:nvSpPr>
            <p:cNvPr id="117" name="모서리가 둥근 직사각형 116"/>
            <p:cNvSpPr/>
            <p:nvPr/>
          </p:nvSpPr>
          <p:spPr>
            <a:xfrm>
              <a:off x="219270" y="4029197"/>
              <a:ext cx="969862" cy="22316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spc="-300" dirty="0" smtClean="0">
                  <a:solidFill>
                    <a:schemeClr val="tx1"/>
                  </a:solidFill>
                </a:rPr>
                <a:t>프로필 </a:t>
              </a:r>
              <a:endParaRPr lang="en-US" altLang="ko-KR" sz="1600" b="1" spc="-3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600" b="1" spc="-300" dirty="0">
                  <a:solidFill>
                    <a:schemeClr val="tx1"/>
                  </a:solidFill>
                </a:rPr>
                <a:t>수</a:t>
              </a:r>
              <a:r>
                <a:rPr lang="ko-KR" altLang="en-US" sz="1600" b="1" spc="-300" dirty="0" smtClean="0">
                  <a:solidFill>
                    <a:schemeClr val="tx1"/>
                  </a:solidFill>
                </a:rPr>
                <a:t>정</a:t>
              </a:r>
              <a:endParaRPr lang="ko-KR" altLang="en-US" sz="1600" b="1" spc="-300" dirty="0">
                <a:solidFill>
                  <a:schemeClr val="tx1"/>
                </a:solidFill>
              </a:endParaRPr>
            </a:p>
          </p:txBody>
        </p:sp>
        <p:sp>
          <p:nvSpPr>
            <p:cNvPr id="118" name="모서리가 둥근 직사각형 117"/>
            <p:cNvSpPr/>
            <p:nvPr/>
          </p:nvSpPr>
          <p:spPr>
            <a:xfrm>
              <a:off x="215928" y="2214619"/>
              <a:ext cx="969862" cy="22316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spc="-300" dirty="0" smtClean="0">
                  <a:solidFill>
                    <a:schemeClr val="tx1"/>
                  </a:solidFill>
                </a:rPr>
                <a:t>우체</a:t>
              </a:r>
              <a:r>
                <a:rPr lang="ko-KR" altLang="en-US" sz="1600" b="1" spc="-300" dirty="0">
                  <a:solidFill>
                    <a:schemeClr val="tx1"/>
                  </a:solidFill>
                </a:rPr>
                <a:t>통</a:t>
              </a:r>
            </a:p>
          </p:txBody>
        </p:sp>
        <p:sp>
          <p:nvSpPr>
            <p:cNvPr id="119" name="모서리가 둥근 직사각형 118"/>
            <p:cNvSpPr/>
            <p:nvPr/>
          </p:nvSpPr>
          <p:spPr>
            <a:xfrm>
              <a:off x="219270" y="2822316"/>
              <a:ext cx="969862" cy="22316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spc="-300" dirty="0" smtClean="0">
                  <a:solidFill>
                    <a:schemeClr val="tx1"/>
                  </a:solidFill>
                </a:rPr>
                <a:t>앨범</a:t>
              </a:r>
              <a:endParaRPr lang="ko-KR" altLang="en-US" sz="1600" b="1" spc="-300" dirty="0">
                <a:solidFill>
                  <a:schemeClr val="tx1"/>
                </a:solidFill>
              </a:endParaRPr>
            </a:p>
          </p:txBody>
        </p:sp>
        <p:sp>
          <p:nvSpPr>
            <p:cNvPr id="120" name="모서리가 둥근 직사각형 119"/>
            <p:cNvSpPr/>
            <p:nvPr/>
          </p:nvSpPr>
          <p:spPr>
            <a:xfrm>
              <a:off x="219270" y="3425757"/>
              <a:ext cx="969862" cy="22316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spc="-300" dirty="0" smtClean="0">
                  <a:solidFill>
                    <a:schemeClr val="tx1"/>
                  </a:solidFill>
                </a:rPr>
                <a:t>포인트</a:t>
              </a:r>
              <a:endParaRPr lang="ko-KR" altLang="en-US" sz="1600" b="1" spc="-300" dirty="0">
                <a:solidFill>
                  <a:schemeClr val="tx1"/>
                </a:solidFill>
              </a:endParaRPr>
            </a:p>
          </p:txBody>
        </p:sp>
      </p:grpSp>
      <p:sp>
        <p:nvSpPr>
          <p:cNvPr id="121" name="TextBox 120"/>
          <p:cNvSpPr txBox="1"/>
          <p:nvPr/>
        </p:nvSpPr>
        <p:spPr>
          <a:xfrm>
            <a:off x="4689493" y="755894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일정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1930728" y="755894"/>
            <a:ext cx="785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홈 보기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5409573" y="755894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소망상자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2817285" y="755894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이야기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3793072" y="755894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일기장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6370562" y="744959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rgbClr val="00B0F0"/>
                </a:solidFill>
              </a:rPr>
              <a:t>미션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grpSp>
        <p:nvGrpSpPr>
          <p:cNvPr id="127" name="그룹 126"/>
          <p:cNvGrpSpPr/>
          <p:nvPr/>
        </p:nvGrpSpPr>
        <p:grpSpPr>
          <a:xfrm>
            <a:off x="2748474" y="512542"/>
            <a:ext cx="792086" cy="772609"/>
            <a:chOff x="7651820" y="4797153"/>
            <a:chExt cx="969155" cy="969154"/>
          </a:xfrm>
        </p:grpSpPr>
        <p:sp>
          <p:nvSpPr>
            <p:cNvPr id="128" name="타원 127"/>
            <p:cNvSpPr/>
            <p:nvPr/>
          </p:nvSpPr>
          <p:spPr>
            <a:xfrm>
              <a:off x="7651820" y="4797153"/>
              <a:ext cx="969155" cy="969154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7692607" y="5097063"/>
              <a:ext cx="884961" cy="3860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smtClean="0">
                  <a:solidFill>
                    <a:schemeClr val="bg1"/>
                  </a:solidFill>
                </a:rPr>
                <a:t>이야기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93025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모서리가 둥근 직사각형 123"/>
          <p:cNvSpPr/>
          <p:nvPr/>
        </p:nvSpPr>
        <p:spPr>
          <a:xfrm>
            <a:off x="2928776" y="2616238"/>
            <a:ext cx="838811" cy="22316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rgbClr val="7030A0"/>
                </a:solidFill>
              </a:rPr>
              <a:t>공개범위</a:t>
            </a:r>
            <a:endParaRPr lang="ko-KR" altLang="en-US" sz="1100" dirty="0">
              <a:solidFill>
                <a:srgbClr val="7030A0"/>
              </a:solidFill>
            </a:endParaRPr>
          </a:p>
        </p:txBody>
      </p:sp>
      <p:pic>
        <p:nvPicPr>
          <p:cNvPr id="5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6353" y="5362431"/>
            <a:ext cx="377331" cy="37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931" y="5955823"/>
            <a:ext cx="495300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7387" y="3033840"/>
            <a:ext cx="527844" cy="5187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" name="이등변 삼각형 70"/>
          <p:cNvSpPr/>
          <p:nvPr/>
        </p:nvSpPr>
        <p:spPr>
          <a:xfrm>
            <a:off x="3126" y="0"/>
            <a:ext cx="9140873" cy="1435635"/>
          </a:xfrm>
          <a:prstGeom prst="triangle">
            <a:avLst>
              <a:gd name="adj" fmla="val 5028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 flipV="1">
            <a:off x="0" y="1412776"/>
            <a:ext cx="9132354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직선 연결선 36"/>
          <p:cNvCxnSpPr/>
          <p:nvPr/>
        </p:nvCxnSpPr>
        <p:spPr>
          <a:xfrm>
            <a:off x="1473450" y="2060848"/>
            <a:ext cx="0" cy="4225614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타원 37"/>
          <p:cNvSpPr/>
          <p:nvPr/>
        </p:nvSpPr>
        <p:spPr>
          <a:xfrm>
            <a:off x="1804131" y="5992212"/>
            <a:ext cx="432048" cy="432048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직선 연결선 38"/>
          <p:cNvCxnSpPr>
            <a:endCxn id="38" idx="2"/>
          </p:cNvCxnSpPr>
          <p:nvPr/>
        </p:nvCxnSpPr>
        <p:spPr>
          <a:xfrm>
            <a:off x="1465286" y="6208236"/>
            <a:ext cx="338845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타원 43"/>
          <p:cNvSpPr/>
          <p:nvPr/>
        </p:nvSpPr>
        <p:spPr>
          <a:xfrm>
            <a:off x="2379066" y="6153480"/>
            <a:ext cx="77080" cy="770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7946006" y="6670828"/>
            <a:ext cx="1162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>
                <a:solidFill>
                  <a:schemeClr val="bg1">
                    <a:lumMod val="50000"/>
                  </a:schemeClr>
                </a:solidFill>
              </a:rPr>
              <a:t>11:12</a:t>
            </a:r>
            <a:r>
              <a:rPr lang="ko-KR" altLang="en-US" sz="1050" b="1" dirty="0" smtClean="0">
                <a:solidFill>
                  <a:schemeClr val="bg1">
                    <a:lumMod val="50000"/>
                  </a:schemeClr>
                </a:solidFill>
              </a:rPr>
              <a:t>에 작성됨</a:t>
            </a:r>
            <a:endParaRPr lang="ko-KR" altLang="en-US" sz="105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708153" y="6496268"/>
            <a:ext cx="624004" cy="252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장한별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1804131" y="3066339"/>
            <a:ext cx="432048" cy="432048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0" name="직선 연결선 49"/>
          <p:cNvCxnSpPr>
            <a:endCxn id="49" idx="2"/>
          </p:cNvCxnSpPr>
          <p:nvPr/>
        </p:nvCxnSpPr>
        <p:spPr>
          <a:xfrm>
            <a:off x="1465286" y="3282363"/>
            <a:ext cx="338845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타원 50"/>
          <p:cNvSpPr/>
          <p:nvPr/>
        </p:nvSpPr>
        <p:spPr>
          <a:xfrm>
            <a:off x="2379066" y="3227607"/>
            <a:ext cx="77080" cy="7708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1708153" y="3570395"/>
            <a:ext cx="624004" cy="252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solidFill>
                  <a:schemeClr val="tx1"/>
                </a:solidFill>
              </a:rPr>
              <a:t>김철</a:t>
            </a:r>
            <a:r>
              <a:rPr lang="ko-KR" altLang="en-US" sz="1100" dirty="0" err="1">
                <a:solidFill>
                  <a:schemeClr val="tx1"/>
                </a:solidFill>
              </a:rPr>
              <a:t>연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2961126" y="5370595"/>
            <a:ext cx="46188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2961864" y="3089363"/>
            <a:ext cx="4450883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rgbClr val="7030A0"/>
                </a:solidFill>
              </a:rPr>
              <a:t>2014</a:t>
            </a:r>
            <a:r>
              <a:rPr lang="ko-KR" altLang="en-US" sz="1400" dirty="0" smtClean="0">
                <a:solidFill>
                  <a:srgbClr val="7030A0"/>
                </a:solidFill>
              </a:rPr>
              <a:t>년 </a:t>
            </a:r>
            <a:r>
              <a:rPr lang="en-US" altLang="ko-KR" sz="1400" dirty="0" smtClean="0">
                <a:solidFill>
                  <a:srgbClr val="7030A0"/>
                </a:solidFill>
              </a:rPr>
              <a:t>1</a:t>
            </a:r>
            <a:r>
              <a:rPr lang="ko-KR" altLang="en-US" sz="1400" dirty="0" smtClean="0">
                <a:solidFill>
                  <a:srgbClr val="7030A0"/>
                </a:solidFill>
              </a:rPr>
              <a:t>월 </a:t>
            </a:r>
            <a:r>
              <a:rPr lang="en-US" altLang="ko-KR" sz="1400" dirty="0" smtClean="0">
                <a:solidFill>
                  <a:srgbClr val="7030A0"/>
                </a:solidFill>
              </a:rPr>
              <a:t>5</a:t>
            </a:r>
            <a:r>
              <a:rPr lang="ko-KR" altLang="en-US" sz="1400" dirty="0" smtClean="0">
                <a:solidFill>
                  <a:srgbClr val="7030A0"/>
                </a:solidFill>
              </a:rPr>
              <a:t>일 </a:t>
            </a:r>
            <a:r>
              <a:rPr lang="en-US" altLang="ko-KR" sz="1400" dirty="0" smtClean="0">
                <a:solidFill>
                  <a:srgbClr val="7030A0"/>
                </a:solidFill>
              </a:rPr>
              <a:t>2</a:t>
            </a:r>
            <a:r>
              <a:rPr lang="ko-KR" altLang="en-US" sz="1400" dirty="0" smtClean="0">
                <a:solidFill>
                  <a:srgbClr val="7030A0"/>
                </a:solidFill>
              </a:rPr>
              <a:t>차 휴가</a:t>
            </a:r>
            <a:r>
              <a:rPr lang="en-US" altLang="ko-KR" sz="1400" dirty="0" smtClean="0">
                <a:solidFill>
                  <a:srgbClr val="7030A0"/>
                </a:solidFill>
              </a:rPr>
              <a:t>~ </a:t>
            </a:r>
            <a:r>
              <a:rPr lang="ko-KR" altLang="en-US" sz="1400" dirty="0" err="1" smtClean="0">
                <a:solidFill>
                  <a:srgbClr val="7030A0"/>
                </a:solidFill>
              </a:rPr>
              <a:t>ㅎㅎㅎㅎ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pic>
        <p:nvPicPr>
          <p:cNvPr id="6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6353" y="6631791"/>
            <a:ext cx="377331" cy="37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" name="모서리가 둥근 직사각형 60"/>
          <p:cNvSpPr/>
          <p:nvPr/>
        </p:nvSpPr>
        <p:spPr>
          <a:xfrm>
            <a:off x="6927240" y="6687689"/>
            <a:ext cx="595107" cy="223164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>
                <a:solidFill>
                  <a:srgbClr val="7030A0"/>
                </a:solidFill>
              </a:rPr>
              <a:t>댓글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cxnSp>
        <p:nvCxnSpPr>
          <p:cNvPr id="62" name="직선 연결선 61"/>
          <p:cNvCxnSpPr/>
          <p:nvPr/>
        </p:nvCxnSpPr>
        <p:spPr>
          <a:xfrm>
            <a:off x="2967084" y="6645295"/>
            <a:ext cx="46188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모서리가 둥근 직사각형 62"/>
          <p:cNvSpPr/>
          <p:nvPr/>
        </p:nvSpPr>
        <p:spPr>
          <a:xfrm>
            <a:off x="3436013" y="6696491"/>
            <a:ext cx="3441607" cy="224782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err="1" smtClean="0">
                <a:solidFill>
                  <a:srgbClr val="7030A0"/>
                </a:solidFill>
              </a:rPr>
              <a:t>댓글</a:t>
            </a:r>
            <a:r>
              <a:rPr lang="ko-KR" altLang="en-US" sz="1400" dirty="0" smtClean="0">
                <a:solidFill>
                  <a:srgbClr val="7030A0"/>
                </a:solidFill>
              </a:rPr>
              <a:t> 남기기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sp>
        <p:nvSpPr>
          <p:cNvPr id="64" name="타원 63"/>
          <p:cNvSpPr/>
          <p:nvPr/>
        </p:nvSpPr>
        <p:spPr>
          <a:xfrm>
            <a:off x="3054758" y="6668466"/>
            <a:ext cx="317896" cy="275964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2977454" y="5776188"/>
            <a:ext cx="4608512" cy="1742594"/>
          </a:xfrm>
          <a:prstGeom prst="roundRect">
            <a:avLst>
              <a:gd name="adj" fmla="val 7765"/>
            </a:avLst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6852" y="6365091"/>
            <a:ext cx="190500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8" name="직사각형 77"/>
          <p:cNvSpPr/>
          <p:nvPr/>
        </p:nvSpPr>
        <p:spPr>
          <a:xfrm>
            <a:off x="2977454" y="5776188"/>
            <a:ext cx="3265259" cy="11358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200" dirty="0" smtClean="0">
                <a:solidFill>
                  <a:srgbClr val="7030A0"/>
                </a:solidFill>
              </a:rPr>
              <a:t>오늘 하루도 기분 좋게 시작</a:t>
            </a:r>
            <a:r>
              <a:rPr lang="en-US" altLang="ko-KR" sz="1200" dirty="0" smtClean="0">
                <a:solidFill>
                  <a:srgbClr val="7030A0"/>
                </a:solidFill>
              </a:rPr>
              <a:t>~~~!</a:t>
            </a:r>
          </a:p>
          <a:p>
            <a:r>
              <a:rPr lang="ko-KR" altLang="en-US" sz="1200" dirty="0" err="1" smtClean="0">
                <a:solidFill>
                  <a:srgbClr val="7030A0"/>
                </a:solidFill>
              </a:rPr>
              <a:t>뚜루루루</a:t>
            </a:r>
            <a:r>
              <a:rPr lang="ko-KR" altLang="en-US" sz="1200" dirty="0" smtClean="0">
                <a:solidFill>
                  <a:srgbClr val="7030A0"/>
                </a:solidFill>
              </a:rPr>
              <a:t> 뚜뚜</a:t>
            </a:r>
            <a:endParaRPr lang="ko-KR" altLang="en-US" sz="1200" dirty="0">
              <a:solidFill>
                <a:srgbClr val="7030A0"/>
              </a:solidFill>
            </a:endParaRPr>
          </a:p>
        </p:txBody>
      </p:sp>
      <p:sp>
        <p:nvSpPr>
          <p:cNvPr id="23" name="하트 22"/>
          <p:cNvSpPr/>
          <p:nvPr/>
        </p:nvSpPr>
        <p:spPr>
          <a:xfrm>
            <a:off x="7123357" y="5852603"/>
            <a:ext cx="160019" cy="139609"/>
          </a:xfrm>
          <a:prstGeom prst="heart">
            <a:avLst/>
          </a:prstGeom>
          <a:solidFill>
            <a:srgbClr val="FF0000"/>
          </a:solidFill>
          <a:ln>
            <a:solidFill>
              <a:srgbClr val="FF0000"/>
            </a:solidFill>
          </a:ln>
          <a:scene3d>
            <a:camera prst="orthographicFront"/>
            <a:lightRig rig="flat" dir="t">
              <a:rot lat="0" lon="0" rev="0"/>
            </a:lightRig>
          </a:scene3d>
          <a:sp3d prstMaterial="powder">
            <a:bevelT w="2540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7247226" y="5856485"/>
            <a:ext cx="265264" cy="2001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000" dirty="0">
                <a:solidFill>
                  <a:srgbClr val="7030A0"/>
                </a:solidFill>
              </a:rPr>
              <a:t>5</a:t>
            </a:r>
            <a:endParaRPr lang="ko-KR" altLang="en-US" sz="900" dirty="0">
              <a:solidFill>
                <a:srgbClr val="7030A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228105" y="6321250"/>
            <a:ext cx="8053576" cy="7147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직사각형 111"/>
          <p:cNvSpPr/>
          <p:nvPr/>
        </p:nvSpPr>
        <p:spPr>
          <a:xfrm rot="5400000">
            <a:off x="4553045" y="1721848"/>
            <a:ext cx="45719" cy="91292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170" name="Picture 2" descr="E:\LG\김철연\폰 사진\아이폰4\IMG_2497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4017300" y="3495839"/>
            <a:ext cx="2492161" cy="186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모서리가 둥근 직사각형 57"/>
          <p:cNvSpPr/>
          <p:nvPr/>
        </p:nvSpPr>
        <p:spPr>
          <a:xfrm>
            <a:off x="6927240" y="5418329"/>
            <a:ext cx="595107" cy="223164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>
                <a:solidFill>
                  <a:srgbClr val="7030A0"/>
                </a:solidFill>
              </a:rPr>
              <a:t>댓글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sp>
        <p:nvSpPr>
          <p:cNvPr id="59" name="모서리가 둥근 직사각형 58"/>
          <p:cNvSpPr/>
          <p:nvPr/>
        </p:nvSpPr>
        <p:spPr>
          <a:xfrm>
            <a:off x="3436014" y="5427131"/>
            <a:ext cx="3124848" cy="224782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err="1" smtClean="0">
                <a:solidFill>
                  <a:srgbClr val="7030A0"/>
                </a:solidFill>
              </a:rPr>
              <a:t>댓글</a:t>
            </a:r>
            <a:r>
              <a:rPr lang="ko-KR" altLang="en-US" sz="1400" dirty="0" smtClean="0">
                <a:solidFill>
                  <a:srgbClr val="7030A0"/>
                </a:solidFill>
              </a:rPr>
              <a:t> 남기기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sp>
        <p:nvSpPr>
          <p:cNvPr id="75" name="타원 74"/>
          <p:cNvSpPr/>
          <p:nvPr/>
        </p:nvSpPr>
        <p:spPr>
          <a:xfrm>
            <a:off x="3054758" y="5399106"/>
            <a:ext cx="317896" cy="275964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모서리가 둥근 직사각형 52"/>
          <p:cNvSpPr/>
          <p:nvPr/>
        </p:nvSpPr>
        <p:spPr>
          <a:xfrm>
            <a:off x="2961126" y="2981005"/>
            <a:ext cx="4608512" cy="2735923"/>
          </a:xfrm>
          <a:prstGeom prst="roundRect">
            <a:avLst>
              <a:gd name="adj" fmla="val 4538"/>
            </a:avLst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하트 75"/>
          <p:cNvSpPr/>
          <p:nvPr/>
        </p:nvSpPr>
        <p:spPr>
          <a:xfrm>
            <a:off x="7131701" y="3162186"/>
            <a:ext cx="160019" cy="139609"/>
          </a:xfrm>
          <a:prstGeom prst="heart">
            <a:avLst/>
          </a:prstGeom>
          <a:noFill/>
          <a:ln>
            <a:solidFill>
              <a:srgbClr val="FF0000"/>
            </a:solidFill>
          </a:ln>
          <a:scene3d>
            <a:camera prst="orthographicFront"/>
            <a:lightRig rig="flat" dir="t">
              <a:rot lat="0" lon="0" rev="0"/>
            </a:lightRig>
          </a:scene3d>
          <a:sp3d prstMaterial="powder">
            <a:bevelT w="0" h="635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/>
          <p:cNvSpPr/>
          <p:nvPr/>
        </p:nvSpPr>
        <p:spPr>
          <a:xfrm>
            <a:off x="7259064" y="3154267"/>
            <a:ext cx="265264" cy="2001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000" dirty="0" smtClean="0">
                <a:solidFill>
                  <a:srgbClr val="7030A0"/>
                </a:solidFill>
              </a:rPr>
              <a:t>0</a:t>
            </a:r>
            <a:endParaRPr lang="ko-KR" altLang="en-US" sz="900" dirty="0">
              <a:solidFill>
                <a:srgbClr val="7030A0"/>
              </a:solidFill>
            </a:endParaRPr>
          </a:p>
        </p:txBody>
      </p:sp>
      <p:pic>
        <p:nvPicPr>
          <p:cNvPr id="9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7387" y="2100357"/>
            <a:ext cx="527844" cy="5187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0" name="타원 99"/>
          <p:cNvSpPr/>
          <p:nvPr/>
        </p:nvSpPr>
        <p:spPr>
          <a:xfrm>
            <a:off x="1804131" y="2132856"/>
            <a:ext cx="432048" cy="432048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1" name="직선 연결선 100"/>
          <p:cNvCxnSpPr>
            <a:endCxn id="100" idx="2"/>
          </p:cNvCxnSpPr>
          <p:nvPr/>
        </p:nvCxnSpPr>
        <p:spPr>
          <a:xfrm>
            <a:off x="1465286" y="2348880"/>
            <a:ext cx="338845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타원 101"/>
          <p:cNvSpPr/>
          <p:nvPr/>
        </p:nvSpPr>
        <p:spPr>
          <a:xfrm>
            <a:off x="2379066" y="2294124"/>
            <a:ext cx="77080" cy="7708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직사각형 102"/>
          <p:cNvSpPr/>
          <p:nvPr/>
        </p:nvSpPr>
        <p:spPr>
          <a:xfrm>
            <a:off x="1708153" y="2636912"/>
            <a:ext cx="624004" cy="252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solidFill>
                  <a:schemeClr val="tx1"/>
                </a:solidFill>
              </a:rPr>
              <a:t>김철</a:t>
            </a:r>
            <a:r>
              <a:rPr lang="ko-KR" altLang="en-US" sz="1100" dirty="0" err="1">
                <a:solidFill>
                  <a:schemeClr val="tx1"/>
                </a:solidFill>
              </a:rPr>
              <a:t>연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04" name="모서리가 둥근 직사각형 103"/>
          <p:cNvSpPr/>
          <p:nvPr/>
        </p:nvSpPr>
        <p:spPr>
          <a:xfrm>
            <a:off x="2961126" y="2060848"/>
            <a:ext cx="4608512" cy="828091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5" name="직선 연결선 104"/>
          <p:cNvCxnSpPr/>
          <p:nvPr/>
        </p:nvCxnSpPr>
        <p:spPr>
          <a:xfrm>
            <a:off x="2961126" y="2581232"/>
            <a:ext cx="46188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모서리가 둥근 직사각형 105"/>
          <p:cNvSpPr/>
          <p:nvPr/>
        </p:nvSpPr>
        <p:spPr>
          <a:xfrm>
            <a:off x="6899280" y="2620584"/>
            <a:ext cx="595107" cy="223164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rgbClr val="7030A0"/>
                </a:solidFill>
              </a:rPr>
              <a:t>작성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2961864" y="2155880"/>
            <a:ext cx="4450883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rgbClr val="7030A0"/>
                </a:solidFill>
              </a:rPr>
              <a:t>오늘은 어떤 가족 이야기가 있나요</a:t>
            </a:r>
            <a:r>
              <a:rPr lang="en-US" altLang="ko-KR" sz="1400" dirty="0" smtClean="0">
                <a:solidFill>
                  <a:srgbClr val="7030A0"/>
                </a:solidFill>
              </a:rPr>
              <a:t>?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pic>
        <p:nvPicPr>
          <p:cNvPr id="109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2713" y="2594053"/>
            <a:ext cx="257175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0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9888" y="2605623"/>
            <a:ext cx="314325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1" name="Picture 8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>
                        <a14:foregroundMark x1="68000" y1="60317" x2="38000" y2="6984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210" y="2762926"/>
            <a:ext cx="122438" cy="154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3" name="모서리가 둥근 사각형 설명선 112"/>
          <p:cNvSpPr/>
          <p:nvPr/>
        </p:nvSpPr>
        <p:spPr>
          <a:xfrm flipH="1">
            <a:off x="6315695" y="4581128"/>
            <a:ext cx="1218178" cy="378850"/>
          </a:xfrm>
          <a:prstGeom prst="wedgeRoundRectCallout">
            <a:avLst>
              <a:gd name="adj1" fmla="val -40269"/>
              <a:gd name="adj2" fmla="val 59382"/>
              <a:gd name="adj3" fmla="val 16667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모서리가 둥근 직사각형 119"/>
          <p:cNvSpPr/>
          <p:nvPr/>
        </p:nvSpPr>
        <p:spPr>
          <a:xfrm>
            <a:off x="6337985" y="4631470"/>
            <a:ext cx="1192273" cy="16664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rgbClr val="7030A0"/>
                </a:solidFill>
              </a:rPr>
              <a:t>이야기 수정</a:t>
            </a:r>
            <a:endParaRPr lang="ko-KR" altLang="en-US" sz="800" dirty="0">
              <a:solidFill>
                <a:srgbClr val="7030A0"/>
              </a:solidFill>
            </a:endParaRPr>
          </a:p>
        </p:txBody>
      </p:sp>
      <p:sp>
        <p:nvSpPr>
          <p:cNvPr id="121" name="모서리가 둥근 직사각형 120"/>
          <p:cNvSpPr/>
          <p:nvPr/>
        </p:nvSpPr>
        <p:spPr>
          <a:xfrm>
            <a:off x="6337985" y="4777008"/>
            <a:ext cx="1200009" cy="16664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rgbClr val="7030A0"/>
                </a:solidFill>
              </a:rPr>
              <a:t>이야기 삭제</a:t>
            </a:r>
            <a:endParaRPr lang="ko-KR" altLang="en-US" sz="800" dirty="0">
              <a:solidFill>
                <a:srgbClr val="7030A0"/>
              </a:solidFill>
            </a:endParaRPr>
          </a:p>
        </p:txBody>
      </p:sp>
      <p:pic>
        <p:nvPicPr>
          <p:cNvPr id="122" name="Picture 8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10000" b="90000" l="10000" r="90000">
                        <a14:foregroundMark x1="68000" y1="60317" x2="38000" y2="6984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4786" y="4788622"/>
            <a:ext cx="122438" cy="154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3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6852" y="5085184"/>
            <a:ext cx="190500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5" name="모서리가 둥근 직사각형 124"/>
          <p:cNvSpPr/>
          <p:nvPr/>
        </p:nvSpPr>
        <p:spPr>
          <a:xfrm>
            <a:off x="3708768" y="2622251"/>
            <a:ext cx="1151264" cy="223164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rgbClr val="7030A0"/>
                </a:solidFill>
              </a:rPr>
              <a:t>가족공개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grpSp>
        <p:nvGrpSpPr>
          <p:cNvPr id="126" name="그룹 125"/>
          <p:cNvGrpSpPr/>
          <p:nvPr/>
        </p:nvGrpSpPr>
        <p:grpSpPr>
          <a:xfrm>
            <a:off x="4644009" y="2627251"/>
            <a:ext cx="216023" cy="223164"/>
            <a:chOff x="8388425" y="2988788"/>
            <a:chExt cx="216023" cy="223164"/>
          </a:xfrm>
        </p:grpSpPr>
        <p:sp>
          <p:nvSpPr>
            <p:cNvPr id="127" name="모서리가 둥근 직사각형 126"/>
            <p:cNvSpPr/>
            <p:nvPr/>
          </p:nvSpPr>
          <p:spPr>
            <a:xfrm>
              <a:off x="8388425" y="2988788"/>
              <a:ext cx="216023" cy="223164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rgbClr val="7030A0"/>
                </a:solidFill>
              </a:endParaRPr>
            </a:p>
          </p:txBody>
        </p:sp>
        <p:sp>
          <p:nvSpPr>
            <p:cNvPr id="128" name="이등변 삼각형 127"/>
            <p:cNvSpPr/>
            <p:nvPr/>
          </p:nvSpPr>
          <p:spPr>
            <a:xfrm flipV="1">
              <a:off x="8388425" y="3063888"/>
              <a:ext cx="216023" cy="111582"/>
            </a:xfrm>
            <a:prstGeom prst="triangl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87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9081" y="5391798"/>
            <a:ext cx="257175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8" name="TextBox 87"/>
          <p:cNvSpPr txBox="1"/>
          <p:nvPr/>
        </p:nvSpPr>
        <p:spPr>
          <a:xfrm>
            <a:off x="2059884" y="1207785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00B0F0"/>
                </a:solidFill>
              </a:rPr>
              <a:t>가족 이야기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3212876" y="1207785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00B0F0"/>
                </a:solidFill>
              </a:rPr>
              <a:t>이웃 이야기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cxnSp>
        <p:nvCxnSpPr>
          <p:cNvPr id="91" name="직선 연결선 90"/>
          <p:cNvCxnSpPr/>
          <p:nvPr/>
        </p:nvCxnSpPr>
        <p:spPr>
          <a:xfrm>
            <a:off x="2133253" y="1484784"/>
            <a:ext cx="864096" cy="0"/>
          </a:xfrm>
          <a:prstGeom prst="line">
            <a:avLst/>
          </a:prstGeom>
          <a:ln w="25400">
            <a:solidFill>
              <a:srgbClr val="B416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그룹 91"/>
          <p:cNvGrpSpPr/>
          <p:nvPr/>
        </p:nvGrpSpPr>
        <p:grpSpPr>
          <a:xfrm>
            <a:off x="35496" y="188640"/>
            <a:ext cx="1120563" cy="6097822"/>
            <a:chOff x="143920" y="224208"/>
            <a:chExt cx="1120563" cy="6062253"/>
          </a:xfrm>
        </p:grpSpPr>
        <p:pic>
          <p:nvPicPr>
            <p:cNvPr id="93" name="Picture 3" descr="C:\Users\ChealYeon\Desktop\프로필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649" y="511320"/>
              <a:ext cx="1055011" cy="9667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4" name="직사각형 93"/>
            <p:cNvSpPr/>
            <p:nvPr/>
          </p:nvSpPr>
          <p:spPr>
            <a:xfrm>
              <a:off x="143920" y="224208"/>
              <a:ext cx="1120563" cy="60622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모서리가 둥근 직사각형 94"/>
            <p:cNvSpPr/>
            <p:nvPr/>
          </p:nvSpPr>
          <p:spPr>
            <a:xfrm>
              <a:off x="285751" y="259503"/>
              <a:ext cx="860805" cy="22316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spc="-300" smtClean="0">
                  <a:solidFill>
                    <a:schemeClr val="tx1"/>
                  </a:solidFill>
                </a:rPr>
                <a:t>김철연</a:t>
              </a:r>
              <a:endParaRPr lang="ko-KR" altLang="en-US" sz="1400" b="1" spc="-300" dirty="0">
                <a:solidFill>
                  <a:schemeClr val="tx1"/>
                </a:solidFill>
              </a:endParaRPr>
            </a:p>
          </p:txBody>
        </p:sp>
        <p:sp>
          <p:nvSpPr>
            <p:cNvPr id="96" name="모서리가 둥근 직사각형 95"/>
            <p:cNvSpPr/>
            <p:nvPr/>
          </p:nvSpPr>
          <p:spPr>
            <a:xfrm>
              <a:off x="219270" y="4029197"/>
              <a:ext cx="969862" cy="22316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spc="-300" dirty="0" smtClean="0">
                  <a:solidFill>
                    <a:schemeClr val="tx1"/>
                  </a:solidFill>
                </a:rPr>
                <a:t>프로필 </a:t>
              </a:r>
              <a:endParaRPr lang="en-US" altLang="ko-KR" sz="1600" b="1" spc="-3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600" b="1" spc="-300" dirty="0">
                  <a:solidFill>
                    <a:schemeClr val="tx1"/>
                  </a:solidFill>
                </a:rPr>
                <a:t>수</a:t>
              </a:r>
              <a:r>
                <a:rPr lang="ko-KR" altLang="en-US" sz="1600" b="1" spc="-300" dirty="0" smtClean="0">
                  <a:solidFill>
                    <a:schemeClr val="tx1"/>
                  </a:solidFill>
                </a:rPr>
                <a:t>정</a:t>
              </a:r>
              <a:endParaRPr lang="ko-KR" altLang="en-US" sz="1600" b="1" spc="-300" dirty="0">
                <a:solidFill>
                  <a:schemeClr val="tx1"/>
                </a:solidFill>
              </a:endParaRPr>
            </a:p>
          </p:txBody>
        </p:sp>
        <p:sp>
          <p:nvSpPr>
            <p:cNvPr id="97" name="모서리가 둥근 직사각형 96"/>
            <p:cNvSpPr/>
            <p:nvPr/>
          </p:nvSpPr>
          <p:spPr>
            <a:xfrm>
              <a:off x="215928" y="2214619"/>
              <a:ext cx="969862" cy="22316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spc="-300" dirty="0" smtClean="0">
                  <a:solidFill>
                    <a:schemeClr val="tx1"/>
                  </a:solidFill>
                </a:rPr>
                <a:t>우체</a:t>
              </a:r>
              <a:r>
                <a:rPr lang="ko-KR" altLang="en-US" sz="1600" b="1" spc="-300" dirty="0">
                  <a:solidFill>
                    <a:schemeClr val="tx1"/>
                  </a:solidFill>
                </a:rPr>
                <a:t>통</a:t>
              </a:r>
            </a:p>
          </p:txBody>
        </p:sp>
        <p:sp>
          <p:nvSpPr>
            <p:cNvPr id="98" name="모서리가 둥근 직사각형 97"/>
            <p:cNvSpPr/>
            <p:nvPr/>
          </p:nvSpPr>
          <p:spPr>
            <a:xfrm>
              <a:off x="219270" y="2822316"/>
              <a:ext cx="969862" cy="22316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spc="-300" dirty="0" smtClean="0">
                  <a:solidFill>
                    <a:schemeClr val="tx1"/>
                  </a:solidFill>
                </a:rPr>
                <a:t>앨범</a:t>
              </a:r>
              <a:endParaRPr lang="ko-KR" altLang="en-US" sz="1600" b="1" spc="-300" dirty="0">
                <a:solidFill>
                  <a:schemeClr val="tx1"/>
                </a:solidFill>
              </a:endParaRPr>
            </a:p>
          </p:txBody>
        </p:sp>
        <p:sp>
          <p:nvSpPr>
            <p:cNvPr id="129" name="모서리가 둥근 직사각형 128"/>
            <p:cNvSpPr/>
            <p:nvPr/>
          </p:nvSpPr>
          <p:spPr>
            <a:xfrm>
              <a:off x="219270" y="3425757"/>
              <a:ext cx="969862" cy="22316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spc="-300" dirty="0" smtClean="0">
                  <a:solidFill>
                    <a:schemeClr val="tx1"/>
                  </a:solidFill>
                </a:rPr>
                <a:t>포인트</a:t>
              </a:r>
              <a:endParaRPr lang="ko-KR" altLang="en-US" sz="1600" b="1" spc="-300" dirty="0">
                <a:solidFill>
                  <a:schemeClr val="tx1"/>
                </a:solidFill>
              </a:endParaRPr>
            </a:p>
          </p:txBody>
        </p:sp>
      </p:grpSp>
      <p:sp>
        <p:nvSpPr>
          <p:cNvPr id="130" name="TextBox 129"/>
          <p:cNvSpPr txBox="1"/>
          <p:nvPr/>
        </p:nvSpPr>
        <p:spPr>
          <a:xfrm>
            <a:off x="4689493" y="755894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일정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1930728" y="755894"/>
            <a:ext cx="785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홈 보기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5409573" y="755894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소망상자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2817285" y="755894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이야기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3793072" y="755894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일기장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6370562" y="744959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rgbClr val="00B0F0"/>
                </a:solidFill>
              </a:rPr>
              <a:t>미션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grpSp>
        <p:nvGrpSpPr>
          <p:cNvPr id="136" name="그룹 135"/>
          <p:cNvGrpSpPr/>
          <p:nvPr/>
        </p:nvGrpSpPr>
        <p:grpSpPr>
          <a:xfrm>
            <a:off x="2748474" y="512542"/>
            <a:ext cx="792086" cy="772609"/>
            <a:chOff x="7651820" y="4797153"/>
            <a:chExt cx="969155" cy="969154"/>
          </a:xfrm>
        </p:grpSpPr>
        <p:sp>
          <p:nvSpPr>
            <p:cNvPr id="137" name="타원 136"/>
            <p:cNvSpPr/>
            <p:nvPr/>
          </p:nvSpPr>
          <p:spPr>
            <a:xfrm>
              <a:off x="7651820" y="4797153"/>
              <a:ext cx="969155" cy="969154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7692607" y="5097063"/>
              <a:ext cx="884961" cy="3860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smtClean="0">
                  <a:solidFill>
                    <a:schemeClr val="bg1"/>
                  </a:solidFill>
                </a:rPr>
                <a:t>이야기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1828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모서리가 둥근 직사각형 123"/>
          <p:cNvSpPr/>
          <p:nvPr/>
        </p:nvSpPr>
        <p:spPr>
          <a:xfrm>
            <a:off x="2928776" y="2616238"/>
            <a:ext cx="838811" cy="22316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rgbClr val="7030A0"/>
                </a:solidFill>
              </a:rPr>
              <a:t>공개범위</a:t>
            </a:r>
            <a:endParaRPr lang="ko-KR" altLang="en-US" sz="1100" dirty="0">
              <a:solidFill>
                <a:srgbClr val="7030A0"/>
              </a:solidFill>
            </a:endParaRPr>
          </a:p>
        </p:txBody>
      </p:sp>
      <p:pic>
        <p:nvPicPr>
          <p:cNvPr id="5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6353" y="5362431"/>
            <a:ext cx="377331" cy="37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931" y="5955823"/>
            <a:ext cx="495300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7387" y="3033840"/>
            <a:ext cx="527844" cy="5187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" name="이등변 삼각형 70"/>
          <p:cNvSpPr/>
          <p:nvPr/>
        </p:nvSpPr>
        <p:spPr>
          <a:xfrm>
            <a:off x="3126" y="0"/>
            <a:ext cx="9140873" cy="1435635"/>
          </a:xfrm>
          <a:prstGeom prst="triangle">
            <a:avLst>
              <a:gd name="adj" fmla="val 5028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 flipV="1">
            <a:off x="0" y="1412776"/>
            <a:ext cx="9132354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직선 연결선 36"/>
          <p:cNvCxnSpPr/>
          <p:nvPr/>
        </p:nvCxnSpPr>
        <p:spPr>
          <a:xfrm>
            <a:off x="1473450" y="2060848"/>
            <a:ext cx="0" cy="4225614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타원 37"/>
          <p:cNvSpPr/>
          <p:nvPr/>
        </p:nvSpPr>
        <p:spPr>
          <a:xfrm>
            <a:off x="1804131" y="5992212"/>
            <a:ext cx="432048" cy="432048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직선 연결선 38"/>
          <p:cNvCxnSpPr>
            <a:endCxn id="38" idx="2"/>
          </p:cNvCxnSpPr>
          <p:nvPr/>
        </p:nvCxnSpPr>
        <p:spPr>
          <a:xfrm>
            <a:off x="1465286" y="6208236"/>
            <a:ext cx="338845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타원 43"/>
          <p:cNvSpPr/>
          <p:nvPr/>
        </p:nvSpPr>
        <p:spPr>
          <a:xfrm>
            <a:off x="2379066" y="6153480"/>
            <a:ext cx="77080" cy="770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7946006" y="6670828"/>
            <a:ext cx="1162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>
                <a:solidFill>
                  <a:schemeClr val="bg1">
                    <a:lumMod val="50000"/>
                  </a:schemeClr>
                </a:solidFill>
              </a:rPr>
              <a:t>11:12</a:t>
            </a:r>
            <a:r>
              <a:rPr lang="ko-KR" altLang="en-US" sz="1050" b="1" dirty="0" smtClean="0">
                <a:solidFill>
                  <a:schemeClr val="bg1">
                    <a:lumMod val="50000"/>
                  </a:schemeClr>
                </a:solidFill>
              </a:rPr>
              <a:t>에 작성됨</a:t>
            </a:r>
            <a:endParaRPr lang="ko-KR" altLang="en-US" sz="105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708153" y="6496268"/>
            <a:ext cx="624004" cy="252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장한별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1804131" y="3066339"/>
            <a:ext cx="432048" cy="432048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0" name="직선 연결선 49"/>
          <p:cNvCxnSpPr>
            <a:endCxn id="49" idx="2"/>
          </p:cNvCxnSpPr>
          <p:nvPr/>
        </p:nvCxnSpPr>
        <p:spPr>
          <a:xfrm>
            <a:off x="1465286" y="3282363"/>
            <a:ext cx="338845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타원 50"/>
          <p:cNvSpPr/>
          <p:nvPr/>
        </p:nvSpPr>
        <p:spPr>
          <a:xfrm>
            <a:off x="2379066" y="3227607"/>
            <a:ext cx="77080" cy="7708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1708153" y="3570395"/>
            <a:ext cx="624004" cy="252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solidFill>
                  <a:schemeClr val="tx1"/>
                </a:solidFill>
              </a:rPr>
              <a:t>김철</a:t>
            </a:r>
            <a:r>
              <a:rPr lang="ko-KR" altLang="en-US" sz="1100" dirty="0" err="1">
                <a:solidFill>
                  <a:schemeClr val="tx1"/>
                </a:solidFill>
              </a:rPr>
              <a:t>연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2961126" y="5370595"/>
            <a:ext cx="46188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2961864" y="3089363"/>
            <a:ext cx="4450883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rgbClr val="7030A0"/>
                </a:solidFill>
              </a:rPr>
              <a:t>2014</a:t>
            </a:r>
            <a:r>
              <a:rPr lang="ko-KR" altLang="en-US" sz="1400" dirty="0" smtClean="0">
                <a:solidFill>
                  <a:srgbClr val="7030A0"/>
                </a:solidFill>
              </a:rPr>
              <a:t>년 </a:t>
            </a:r>
            <a:r>
              <a:rPr lang="en-US" altLang="ko-KR" sz="1400" dirty="0" smtClean="0">
                <a:solidFill>
                  <a:srgbClr val="7030A0"/>
                </a:solidFill>
              </a:rPr>
              <a:t>1</a:t>
            </a:r>
            <a:r>
              <a:rPr lang="ko-KR" altLang="en-US" sz="1400" dirty="0" smtClean="0">
                <a:solidFill>
                  <a:srgbClr val="7030A0"/>
                </a:solidFill>
              </a:rPr>
              <a:t>월 </a:t>
            </a:r>
            <a:r>
              <a:rPr lang="en-US" altLang="ko-KR" sz="1400" dirty="0" smtClean="0">
                <a:solidFill>
                  <a:srgbClr val="7030A0"/>
                </a:solidFill>
              </a:rPr>
              <a:t>5</a:t>
            </a:r>
            <a:r>
              <a:rPr lang="ko-KR" altLang="en-US" sz="1400" dirty="0" smtClean="0">
                <a:solidFill>
                  <a:srgbClr val="7030A0"/>
                </a:solidFill>
              </a:rPr>
              <a:t>일 </a:t>
            </a:r>
            <a:r>
              <a:rPr lang="en-US" altLang="ko-KR" sz="1400" dirty="0" smtClean="0">
                <a:solidFill>
                  <a:srgbClr val="7030A0"/>
                </a:solidFill>
              </a:rPr>
              <a:t>2</a:t>
            </a:r>
            <a:r>
              <a:rPr lang="ko-KR" altLang="en-US" sz="1400" dirty="0" smtClean="0">
                <a:solidFill>
                  <a:srgbClr val="7030A0"/>
                </a:solidFill>
              </a:rPr>
              <a:t>차 휴가</a:t>
            </a:r>
            <a:r>
              <a:rPr lang="en-US" altLang="ko-KR" sz="1400" dirty="0" smtClean="0">
                <a:solidFill>
                  <a:srgbClr val="7030A0"/>
                </a:solidFill>
              </a:rPr>
              <a:t>~ </a:t>
            </a:r>
            <a:r>
              <a:rPr lang="ko-KR" altLang="en-US" sz="1400" dirty="0" err="1" smtClean="0">
                <a:solidFill>
                  <a:srgbClr val="7030A0"/>
                </a:solidFill>
              </a:rPr>
              <a:t>ㅎㅎㅎㅎ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pic>
        <p:nvPicPr>
          <p:cNvPr id="6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6353" y="6631791"/>
            <a:ext cx="377331" cy="37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" name="모서리가 둥근 직사각형 60"/>
          <p:cNvSpPr/>
          <p:nvPr/>
        </p:nvSpPr>
        <p:spPr>
          <a:xfrm>
            <a:off x="6927240" y="6687689"/>
            <a:ext cx="595107" cy="223164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>
                <a:solidFill>
                  <a:srgbClr val="7030A0"/>
                </a:solidFill>
              </a:rPr>
              <a:t>댓글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cxnSp>
        <p:nvCxnSpPr>
          <p:cNvPr id="62" name="직선 연결선 61"/>
          <p:cNvCxnSpPr/>
          <p:nvPr/>
        </p:nvCxnSpPr>
        <p:spPr>
          <a:xfrm>
            <a:off x="2967084" y="6645295"/>
            <a:ext cx="46188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모서리가 둥근 직사각형 62"/>
          <p:cNvSpPr/>
          <p:nvPr/>
        </p:nvSpPr>
        <p:spPr>
          <a:xfrm>
            <a:off x="3436013" y="6696491"/>
            <a:ext cx="3441607" cy="224782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err="1" smtClean="0">
                <a:solidFill>
                  <a:srgbClr val="7030A0"/>
                </a:solidFill>
              </a:rPr>
              <a:t>댓글</a:t>
            </a:r>
            <a:r>
              <a:rPr lang="ko-KR" altLang="en-US" sz="1400" dirty="0" smtClean="0">
                <a:solidFill>
                  <a:srgbClr val="7030A0"/>
                </a:solidFill>
              </a:rPr>
              <a:t> 남기기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sp>
        <p:nvSpPr>
          <p:cNvPr id="64" name="타원 63"/>
          <p:cNvSpPr/>
          <p:nvPr/>
        </p:nvSpPr>
        <p:spPr>
          <a:xfrm>
            <a:off x="3054758" y="6668466"/>
            <a:ext cx="317896" cy="275964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2977454" y="5776188"/>
            <a:ext cx="4608512" cy="1742594"/>
          </a:xfrm>
          <a:prstGeom prst="roundRect">
            <a:avLst>
              <a:gd name="adj" fmla="val 7765"/>
            </a:avLst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6852" y="6365091"/>
            <a:ext cx="190500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8" name="직사각형 77"/>
          <p:cNvSpPr/>
          <p:nvPr/>
        </p:nvSpPr>
        <p:spPr>
          <a:xfrm>
            <a:off x="2977454" y="5776188"/>
            <a:ext cx="3265259" cy="11358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200" dirty="0" smtClean="0">
                <a:solidFill>
                  <a:srgbClr val="7030A0"/>
                </a:solidFill>
              </a:rPr>
              <a:t>오늘 하루도 기분 좋게 시작</a:t>
            </a:r>
            <a:r>
              <a:rPr lang="en-US" altLang="ko-KR" sz="1200" dirty="0" smtClean="0">
                <a:solidFill>
                  <a:srgbClr val="7030A0"/>
                </a:solidFill>
              </a:rPr>
              <a:t>~~~!</a:t>
            </a:r>
          </a:p>
          <a:p>
            <a:r>
              <a:rPr lang="ko-KR" altLang="en-US" sz="1200" dirty="0" err="1" smtClean="0">
                <a:solidFill>
                  <a:srgbClr val="7030A0"/>
                </a:solidFill>
              </a:rPr>
              <a:t>뚜루루루</a:t>
            </a:r>
            <a:r>
              <a:rPr lang="ko-KR" altLang="en-US" sz="1200" dirty="0" smtClean="0">
                <a:solidFill>
                  <a:srgbClr val="7030A0"/>
                </a:solidFill>
              </a:rPr>
              <a:t> 뚜뚜</a:t>
            </a:r>
            <a:endParaRPr lang="ko-KR" altLang="en-US" sz="1200" dirty="0">
              <a:solidFill>
                <a:srgbClr val="7030A0"/>
              </a:solidFill>
            </a:endParaRPr>
          </a:p>
        </p:txBody>
      </p:sp>
      <p:sp>
        <p:nvSpPr>
          <p:cNvPr id="23" name="하트 22"/>
          <p:cNvSpPr/>
          <p:nvPr/>
        </p:nvSpPr>
        <p:spPr>
          <a:xfrm>
            <a:off x="7123357" y="5852603"/>
            <a:ext cx="160019" cy="139609"/>
          </a:xfrm>
          <a:prstGeom prst="heart">
            <a:avLst/>
          </a:prstGeom>
          <a:solidFill>
            <a:srgbClr val="FF0000"/>
          </a:solidFill>
          <a:ln>
            <a:solidFill>
              <a:srgbClr val="FF0000"/>
            </a:solidFill>
          </a:ln>
          <a:scene3d>
            <a:camera prst="orthographicFront"/>
            <a:lightRig rig="flat" dir="t">
              <a:rot lat="0" lon="0" rev="0"/>
            </a:lightRig>
          </a:scene3d>
          <a:sp3d prstMaterial="powder">
            <a:bevelT w="2540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7247226" y="5856485"/>
            <a:ext cx="265264" cy="2001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000" dirty="0">
                <a:solidFill>
                  <a:srgbClr val="7030A0"/>
                </a:solidFill>
              </a:rPr>
              <a:t>5</a:t>
            </a:r>
            <a:endParaRPr lang="ko-KR" altLang="en-US" sz="900" dirty="0">
              <a:solidFill>
                <a:srgbClr val="7030A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228105" y="6321250"/>
            <a:ext cx="8053576" cy="7147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직사각형 111"/>
          <p:cNvSpPr/>
          <p:nvPr/>
        </p:nvSpPr>
        <p:spPr>
          <a:xfrm rot="5400000">
            <a:off x="4553045" y="1721848"/>
            <a:ext cx="45719" cy="91292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170" name="Picture 2" descr="E:\LG\김철연\폰 사진\아이폰4\IMG_2497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4017300" y="3495839"/>
            <a:ext cx="2492161" cy="186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모서리가 둥근 직사각형 57"/>
          <p:cNvSpPr/>
          <p:nvPr/>
        </p:nvSpPr>
        <p:spPr>
          <a:xfrm>
            <a:off x="6927240" y="5418329"/>
            <a:ext cx="595107" cy="223164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>
                <a:solidFill>
                  <a:srgbClr val="7030A0"/>
                </a:solidFill>
              </a:rPr>
              <a:t>댓글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sp>
        <p:nvSpPr>
          <p:cNvPr id="59" name="모서리가 둥근 직사각형 58"/>
          <p:cNvSpPr/>
          <p:nvPr/>
        </p:nvSpPr>
        <p:spPr>
          <a:xfrm>
            <a:off x="3436014" y="5427131"/>
            <a:ext cx="3124848" cy="224782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err="1" smtClean="0">
                <a:solidFill>
                  <a:srgbClr val="7030A0"/>
                </a:solidFill>
              </a:rPr>
              <a:t>댓글</a:t>
            </a:r>
            <a:r>
              <a:rPr lang="ko-KR" altLang="en-US" sz="1400" dirty="0" smtClean="0">
                <a:solidFill>
                  <a:srgbClr val="7030A0"/>
                </a:solidFill>
              </a:rPr>
              <a:t> 남기기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sp>
        <p:nvSpPr>
          <p:cNvPr id="75" name="타원 74"/>
          <p:cNvSpPr/>
          <p:nvPr/>
        </p:nvSpPr>
        <p:spPr>
          <a:xfrm>
            <a:off x="3054758" y="5399106"/>
            <a:ext cx="317896" cy="275964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모서리가 둥근 직사각형 52"/>
          <p:cNvSpPr/>
          <p:nvPr/>
        </p:nvSpPr>
        <p:spPr>
          <a:xfrm>
            <a:off x="2961126" y="2981005"/>
            <a:ext cx="4608512" cy="2735923"/>
          </a:xfrm>
          <a:prstGeom prst="roundRect">
            <a:avLst>
              <a:gd name="adj" fmla="val 4538"/>
            </a:avLst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하트 75"/>
          <p:cNvSpPr/>
          <p:nvPr/>
        </p:nvSpPr>
        <p:spPr>
          <a:xfrm>
            <a:off x="7131701" y="3162186"/>
            <a:ext cx="160019" cy="139609"/>
          </a:xfrm>
          <a:prstGeom prst="heart">
            <a:avLst/>
          </a:prstGeom>
          <a:noFill/>
          <a:ln>
            <a:solidFill>
              <a:srgbClr val="FF0000"/>
            </a:solidFill>
          </a:ln>
          <a:scene3d>
            <a:camera prst="orthographicFront"/>
            <a:lightRig rig="flat" dir="t">
              <a:rot lat="0" lon="0" rev="0"/>
            </a:lightRig>
          </a:scene3d>
          <a:sp3d prstMaterial="powder">
            <a:bevelT w="0" h="635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/>
          <p:cNvSpPr/>
          <p:nvPr/>
        </p:nvSpPr>
        <p:spPr>
          <a:xfrm>
            <a:off x="7259064" y="3154267"/>
            <a:ext cx="265264" cy="2001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000" dirty="0" smtClean="0">
                <a:solidFill>
                  <a:srgbClr val="7030A0"/>
                </a:solidFill>
              </a:rPr>
              <a:t>0</a:t>
            </a:r>
            <a:endParaRPr lang="ko-KR" altLang="en-US" sz="900" dirty="0">
              <a:solidFill>
                <a:srgbClr val="7030A0"/>
              </a:solidFill>
            </a:endParaRPr>
          </a:p>
        </p:txBody>
      </p:sp>
      <p:pic>
        <p:nvPicPr>
          <p:cNvPr id="9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7387" y="2100357"/>
            <a:ext cx="527844" cy="5187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0" name="타원 99"/>
          <p:cNvSpPr/>
          <p:nvPr/>
        </p:nvSpPr>
        <p:spPr>
          <a:xfrm>
            <a:off x="1804131" y="2132856"/>
            <a:ext cx="432048" cy="432048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1" name="직선 연결선 100"/>
          <p:cNvCxnSpPr>
            <a:endCxn id="100" idx="2"/>
          </p:cNvCxnSpPr>
          <p:nvPr/>
        </p:nvCxnSpPr>
        <p:spPr>
          <a:xfrm>
            <a:off x="1465286" y="2348880"/>
            <a:ext cx="338845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타원 101"/>
          <p:cNvSpPr/>
          <p:nvPr/>
        </p:nvSpPr>
        <p:spPr>
          <a:xfrm>
            <a:off x="2379066" y="2294124"/>
            <a:ext cx="77080" cy="7708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직사각형 102"/>
          <p:cNvSpPr/>
          <p:nvPr/>
        </p:nvSpPr>
        <p:spPr>
          <a:xfrm>
            <a:off x="1708153" y="2636912"/>
            <a:ext cx="624004" cy="252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solidFill>
                  <a:schemeClr val="tx1"/>
                </a:solidFill>
              </a:rPr>
              <a:t>김철</a:t>
            </a:r>
            <a:r>
              <a:rPr lang="ko-KR" altLang="en-US" sz="1100" dirty="0" err="1">
                <a:solidFill>
                  <a:schemeClr val="tx1"/>
                </a:solidFill>
              </a:rPr>
              <a:t>연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04" name="모서리가 둥근 직사각형 103"/>
          <p:cNvSpPr/>
          <p:nvPr/>
        </p:nvSpPr>
        <p:spPr>
          <a:xfrm>
            <a:off x="2961126" y="2060848"/>
            <a:ext cx="4608512" cy="828091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5" name="직선 연결선 104"/>
          <p:cNvCxnSpPr/>
          <p:nvPr/>
        </p:nvCxnSpPr>
        <p:spPr>
          <a:xfrm>
            <a:off x="2961126" y="2581232"/>
            <a:ext cx="46188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모서리가 둥근 직사각형 105"/>
          <p:cNvSpPr/>
          <p:nvPr/>
        </p:nvSpPr>
        <p:spPr>
          <a:xfrm>
            <a:off x="6899280" y="2620584"/>
            <a:ext cx="595107" cy="223164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rgbClr val="7030A0"/>
                </a:solidFill>
              </a:rPr>
              <a:t>작성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2961864" y="2155880"/>
            <a:ext cx="4450883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rgbClr val="7030A0"/>
                </a:solidFill>
              </a:rPr>
              <a:t>오늘은 어떤 가족 이야기가 있나요</a:t>
            </a:r>
            <a:r>
              <a:rPr lang="en-US" altLang="ko-KR" sz="1400" dirty="0" smtClean="0">
                <a:solidFill>
                  <a:srgbClr val="7030A0"/>
                </a:solidFill>
              </a:rPr>
              <a:t>?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pic>
        <p:nvPicPr>
          <p:cNvPr id="109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2713" y="2594053"/>
            <a:ext cx="257175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0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9888" y="2605623"/>
            <a:ext cx="314325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1" name="Picture 8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>
                        <a14:foregroundMark x1="68000" y1="60317" x2="38000" y2="6984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210" y="2762926"/>
            <a:ext cx="122438" cy="154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3" name="모서리가 둥근 사각형 설명선 112"/>
          <p:cNvSpPr/>
          <p:nvPr/>
        </p:nvSpPr>
        <p:spPr>
          <a:xfrm flipH="1">
            <a:off x="6315695" y="4555445"/>
            <a:ext cx="1218178" cy="404533"/>
          </a:xfrm>
          <a:prstGeom prst="wedgeRoundRectCallout">
            <a:avLst>
              <a:gd name="adj1" fmla="val -40269"/>
              <a:gd name="adj2" fmla="val 59382"/>
              <a:gd name="adj3" fmla="val 16667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모서리가 둥근 직사각형 119"/>
          <p:cNvSpPr/>
          <p:nvPr/>
        </p:nvSpPr>
        <p:spPr>
          <a:xfrm>
            <a:off x="6337985" y="4631470"/>
            <a:ext cx="1192273" cy="16664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rgbClr val="7030A0"/>
                </a:solidFill>
              </a:rPr>
              <a:t>이야기 수정</a:t>
            </a:r>
            <a:endParaRPr lang="ko-KR" altLang="en-US" sz="800" dirty="0">
              <a:solidFill>
                <a:srgbClr val="7030A0"/>
              </a:solidFill>
            </a:endParaRPr>
          </a:p>
        </p:txBody>
      </p:sp>
      <p:sp>
        <p:nvSpPr>
          <p:cNvPr id="121" name="모서리가 둥근 직사각형 120"/>
          <p:cNvSpPr/>
          <p:nvPr/>
        </p:nvSpPr>
        <p:spPr>
          <a:xfrm>
            <a:off x="6337985" y="4777008"/>
            <a:ext cx="1200009" cy="16664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rgbClr val="7030A0"/>
                </a:solidFill>
              </a:rPr>
              <a:t>이야기 삭제</a:t>
            </a:r>
            <a:endParaRPr lang="ko-KR" altLang="en-US" sz="800" dirty="0">
              <a:solidFill>
                <a:srgbClr val="7030A0"/>
              </a:solidFill>
            </a:endParaRPr>
          </a:p>
        </p:txBody>
      </p:sp>
      <p:pic>
        <p:nvPicPr>
          <p:cNvPr id="122" name="Picture 8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10000" b="90000" l="10000" r="90000">
                        <a14:foregroundMark x1="68000" y1="60317" x2="38000" y2="6984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4786" y="4788622"/>
            <a:ext cx="122438" cy="154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3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6852" y="5085184"/>
            <a:ext cx="190500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5" name="모서리가 둥근 직사각형 124"/>
          <p:cNvSpPr/>
          <p:nvPr/>
        </p:nvSpPr>
        <p:spPr>
          <a:xfrm>
            <a:off x="3708768" y="2622251"/>
            <a:ext cx="1151264" cy="223164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rgbClr val="7030A0"/>
                </a:solidFill>
              </a:rPr>
              <a:t>가족공개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grpSp>
        <p:nvGrpSpPr>
          <p:cNvPr id="126" name="그룹 125"/>
          <p:cNvGrpSpPr/>
          <p:nvPr/>
        </p:nvGrpSpPr>
        <p:grpSpPr>
          <a:xfrm>
            <a:off x="4644009" y="2627251"/>
            <a:ext cx="216023" cy="223164"/>
            <a:chOff x="8388425" y="2988788"/>
            <a:chExt cx="216023" cy="223164"/>
          </a:xfrm>
        </p:grpSpPr>
        <p:sp>
          <p:nvSpPr>
            <p:cNvPr id="127" name="모서리가 둥근 직사각형 126"/>
            <p:cNvSpPr/>
            <p:nvPr/>
          </p:nvSpPr>
          <p:spPr>
            <a:xfrm>
              <a:off x="8388425" y="2988788"/>
              <a:ext cx="216023" cy="223164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rgbClr val="7030A0"/>
                </a:solidFill>
              </a:endParaRPr>
            </a:p>
          </p:txBody>
        </p:sp>
        <p:sp>
          <p:nvSpPr>
            <p:cNvPr id="128" name="이등변 삼각형 127"/>
            <p:cNvSpPr/>
            <p:nvPr/>
          </p:nvSpPr>
          <p:spPr>
            <a:xfrm flipV="1">
              <a:off x="8388425" y="3063888"/>
              <a:ext cx="216023" cy="111582"/>
            </a:xfrm>
            <a:prstGeom prst="triangl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87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9081" y="5391798"/>
            <a:ext cx="257175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8" name="TextBox 87"/>
          <p:cNvSpPr txBox="1"/>
          <p:nvPr/>
        </p:nvSpPr>
        <p:spPr>
          <a:xfrm>
            <a:off x="2059884" y="1207785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00B0F0"/>
                </a:solidFill>
              </a:rPr>
              <a:t>가족 이야기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3212876" y="1207785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00B0F0"/>
                </a:solidFill>
              </a:rPr>
              <a:t>이웃 이야기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cxnSp>
        <p:nvCxnSpPr>
          <p:cNvPr id="91" name="직선 연결선 90"/>
          <p:cNvCxnSpPr/>
          <p:nvPr/>
        </p:nvCxnSpPr>
        <p:spPr>
          <a:xfrm>
            <a:off x="2133253" y="1484784"/>
            <a:ext cx="864096" cy="0"/>
          </a:xfrm>
          <a:prstGeom prst="line">
            <a:avLst/>
          </a:prstGeom>
          <a:ln w="25400">
            <a:solidFill>
              <a:srgbClr val="B416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그룹 91"/>
          <p:cNvGrpSpPr/>
          <p:nvPr/>
        </p:nvGrpSpPr>
        <p:grpSpPr>
          <a:xfrm>
            <a:off x="35496" y="188640"/>
            <a:ext cx="1120563" cy="6097822"/>
            <a:chOff x="143920" y="224208"/>
            <a:chExt cx="1120563" cy="6062253"/>
          </a:xfrm>
        </p:grpSpPr>
        <p:pic>
          <p:nvPicPr>
            <p:cNvPr id="93" name="Picture 3" descr="C:\Users\ChealYeon\Desktop\프로필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649" y="511320"/>
              <a:ext cx="1055011" cy="9667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4" name="직사각형 93"/>
            <p:cNvSpPr/>
            <p:nvPr/>
          </p:nvSpPr>
          <p:spPr>
            <a:xfrm>
              <a:off x="143920" y="224208"/>
              <a:ext cx="1120563" cy="60622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모서리가 둥근 직사각형 94"/>
            <p:cNvSpPr/>
            <p:nvPr/>
          </p:nvSpPr>
          <p:spPr>
            <a:xfrm>
              <a:off x="285751" y="259503"/>
              <a:ext cx="860805" cy="22316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spc="-300" smtClean="0">
                  <a:solidFill>
                    <a:schemeClr val="tx1"/>
                  </a:solidFill>
                </a:rPr>
                <a:t>김철연</a:t>
              </a:r>
              <a:endParaRPr lang="ko-KR" altLang="en-US" sz="1400" b="1" spc="-300" dirty="0">
                <a:solidFill>
                  <a:schemeClr val="tx1"/>
                </a:solidFill>
              </a:endParaRPr>
            </a:p>
          </p:txBody>
        </p:sp>
        <p:sp>
          <p:nvSpPr>
            <p:cNvPr id="96" name="모서리가 둥근 직사각형 95"/>
            <p:cNvSpPr/>
            <p:nvPr/>
          </p:nvSpPr>
          <p:spPr>
            <a:xfrm>
              <a:off x="219270" y="4029197"/>
              <a:ext cx="969862" cy="22316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spc="-300" dirty="0" smtClean="0">
                  <a:solidFill>
                    <a:schemeClr val="tx1"/>
                  </a:solidFill>
                </a:rPr>
                <a:t>프로필 </a:t>
              </a:r>
              <a:endParaRPr lang="en-US" altLang="ko-KR" sz="1600" b="1" spc="-3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600" b="1" spc="-300" dirty="0">
                  <a:solidFill>
                    <a:schemeClr val="tx1"/>
                  </a:solidFill>
                </a:rPr>
                <a:t>수</a:t>
              </a:r>
              <a:r>
                <a:rPr lang="ko-KR" altLang="en-US" sz="1600" b="1" spc="-300" dirty="0" smtClean="0">
                  <a:solidFill>
                    <a:schemeClr val="tx1"/>
                  </a:solidFill>
                </a:rPr>
                <a:t>정</a:t>
              </a:r>
              <a:endParaRPr lang="ko-KR" altLang="en-US" sz="1600" b="1" spc="-300" dirty="0">
                <a:solidFill>
                  <a:schemeClr val="tx1"/>
                </a:solidFill>
              </a:endParaRPr>
            </a:p>
          </p:txBody>
        </p:sp>
        <p:sp>
          <p:nvSpPr>
            <p:cNvPr id="97" name="모서리가 둥근 직사각형 96"/>
            <p:cNvSpPr/>
            <p:nvPr/>
          </p:nvSpPr>
          <p:spPr>
            <a:xfrm>
              <a:off x="215928" y="2214619"/>
              <a:ext cx="969862" cy="22316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spc="-300" dirty="0" smtClean="0">
                  <a:solidFill>
                    <a:schemeClr val="tx1"/>
                  </a:solidFill>
                </a:rPr>
                <a:t>우체</a:t>
              </a:r>
              <a:r>
                <a:rPr lang="ko-KR" altLang="en-US" sz="1600" b="1" spc="-300" dirty="0">
                  <a:solidFill>
                    <a:schemeClr val="tx1"/>
                  </a:solidFill>
                </a:rPr>
                <a:t>통</a:t>
              </a:r>
            </a:p>
          </p:txBody>
        </p:sp>
        <p:sp>
          <p:nvSpPr>
            <p:cNvPr id="98" name="모서리가 둥근 직사각형 97"/>
            <p:cNvSpPr/>
            <p:nvPr/>
          </p:nvSpPr>
          <p:spPr>
            <a:xfrm>
              <a:off x="219270" y="2822316"/>
              <a:ext cx="969862" cy="22316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spc="-300" dirty="0" smtClean="0">
                  <a:solidFill>
                    <a:schemeClr val="tx1"/>
                  </a:solidFill>
                </a:rPr>
                <a:t>앨범</a:t>
              </a:r>
              <a:endParaRPr lang="ko-KR" altLang="en-US" sz="1600" b="1" spc="-300" dirty="0">
                <a:solidFill>
                  <a:schemeClr val="tx1"/>
                </a:solidFill>
              </a:endParaRPr>
            </a:p>
          </p:txBody>
        </p:sp>
        <p:sp>
          <p:nvSpPr>
            <p:cNvPr id="129" name="모서리가 둥근 직사각형 128"/>
            <p:cNvSpPr/>
            <p:nvPr/>
          </p:nvSpPr>
          <p:spPr>
            <a:xfrm>
              <a:off x="219270" y="3425757"/>
              <a:ext cx="969862" cy="22316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spc="-300" dirty="0" smtClean="0">
                  <a:solidFill>
                    <a:schemeClr val="tx1"/>
                  </a:solidFill>
                </a:rPr>
                <a:t>포인트</a:t>
              </a:r>
              <a:endParaRPr lang="ko-KR" altLang="en-US" sz="1600" b="1" spc="-300" dirty="0">
                <a:solidFill>
                  <a:schemeClr val="tx1"/>
                </a:solidFill>
              </a:endParaRPr>
            </a:p>
          </p:txBody>
        </p:sp>
      </p:grpSp>
      <p:sp>
        <p:nvSpPr>
          <p:cNvPr id="130" name="TextBox 129"/>
          <p:cNvSpPr txBox="1"/>
          <p:nvPr/>
        </p:nvSpPr>
        <p:spPr>
          <a:xfrm>
            <a:off x="4689493" y="755894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일정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1930728" y="755894"/>
            <a:ext cx="785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홈 보기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5409573" y="755894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소망상자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2817285" y="755894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이야기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3793072" y="755894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일기장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6370562" y="744959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rgbClr val="00B0F0"/>
                </a:solidFill>
              </a:rPr>
              <a:t>미션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grpSp>
        <p:nvGrpSpPr>
          <p:cNvPr id="136" name="그룹 135"/>
          <p:cNvGrpSpPr/>
          <p:nvPr/>
        </p:nvGrpSpPr>
        <p:grpSpPr>
          <a:xfrm>
            <a:off x="2748474" y="512542"/>
            <a:ext cx="792086" cy="772609"/>
            <a:chOff x="7651820" y="4797153"/>
            <a:chExt cx="969155" cy="969154"/>
          </a:xfrm>
        </p:grpSpPr>
        <p:sp>
          <p:nvSpPr>
            <p:cNvPr id="137" name="타원 136"/>
            <p:cNvSpPr/>
            <p:nvPr/>
          </p:nvSpPr>
          <p:spPr>
            <a:xfrm>
              <a:off x="7651820" y="4797153"/>
              <a:ext cx="969155" cy="969154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7692607" y="5097063"/>
              <a:ext cx="884961" cy="3860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smtClean="0">
                  <a:solidFill>
                    <a:schemeClr val="bg1"/>
                  </a:solidFill>
                </a:rPr>
                <a:t>이야기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9" name="그룹 88"/>
          <p:cNvGrpSpPr/>
          <p:nvPr/>
        </p:nvGrpSpPr>
        <p:grpSpPr>
          <a:xfrm>
            <a:off x="2998340" y="3307321"/>
            <a:ext cx="3841009" cy="1382438"/>
            <a:chOff x="4360116" y="2651044"/>
            <a:chExt cx="3841009" cy="1382438"/>
          </a:xfrm>
        </p:grpSpPr>
        <p:sp>
          <p:nvSpPr>
            <p:cNvPr id="107" name="사각형 설명선 106"/>
            <p:cNvSpPr/>
            <p:nvPr/>
          </p:nvSpPr>
          <p:spPr>
            <a:xfrm>
              <a:off x="4360116" y="2651044"/>
              <a:ext cx="3841009" cy="1382438"/>
            </a:xfrm>
            <a:prstGeom prst="wedgeRectCallout">
              <a:avLst>
                <a:gd name="adj1" fmla="val 33843"/>
                <a:gd name="adj2" fmla="val 54918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pc="-300" dirty="0" smtClean="0">
                  <a:solidFill>
                    <a:schemeClr val="tx1"/>
                  </a:solidFill>
                </a:rPr>
                <a:t>이야기를 삭제하시겠습니까</a:t>
              </a:r>
              <a:r>
                <a:rPr lang="en-US" altLang="ko-KR" spc="-300" dirty="0" smtClean="0">
                  <a:solidFill>
                    <a:schemeClr val="tx1"/>
                  </a:solidFill>
                </a:rPr>
                <a:t>?</a:t>
              </a:r>
            </a:p>
            <a:p>
              <a:pPr algn="ctr"/>
              <a:r>
                <a:rPr lang="ko-KR" altLang="en-US" spc="-300" dirty="0" smtClean="0">
                  <a:solidFill>
                    <a:schemeClr val="tx1"/>
                  </a:solidFill>
                </a:rPr>
                <a:t>삭제되면 복구가 불가능합니다</a:t>
              </a:r>
              <a:r>
                <a:rPr lang="en-US" altLang="ko-KR" spc="-300" dirty="0" smtClean="0">
                  <a:solidFill>
                    <a:schemeClr val="tx1"/>
                  </a:solidFill>
                </a:rPr>
                <a:t>.</a:t>
              </a:r>
            </a:p>
            <a:p>
              <a:pPr algn="ctr"/>
              <a:endParaRPr lang="ko-KR" altLang="en-US" spc="-300" dirty="0">
                <a:solidFill>
                  <a:schemeClr val="tx1"/>
                </a:solidFill>
              </a:endParaRPr>
            </a:p>
          </p:txBody>
        </p:sp>
        <p:grpSp>
          <p:nvGrpSpPr>
            <p:cNvPr id="139" name="그룹 138"/>
            <p:cNvGrpSpPr/>
            <p:nvPr/>
          </p:nvGrpSpPr>
          <p:grpSpPr>
            <a:xfrm>
              <a:off x="5632061" y="3555747"/>
              <a:ext cx="391170" cy="391170"/>
              <a:chOff x="8388424" y="5831672"/>
              <a:chExt cx="504056" cy="504056"/>
            </a:xfrm>
          </p:grpSpPr>
          <p:sp>
            <p:nvSpPr>
              <p:cNvPr id="143" name="타원 142"/>
              <p:cNvSpPr/>
              <p:nvPr/>
            </p:nvSpPr>
            <p:spPr>
              <a:xfrm>
                <a:off x="8388424" y="5831672"/>
                <a:ext cx="504056" cy="504056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44" name="그림 143"/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55893" y="5893200"/>
                <a:ext cx="381000" cy="381000"/>
              </a:xfrm>
              <a:prstGeom prst="rect">
                <a:avLst/>
              </a:prstGeom>
            </p:spPr>
          </p:pic>
        </p:grpSp>
        <p:grpSp>
          <p:nvGrpSpPr>
            <p:cNvPr id="140" name="그룹 139"/>
            <p:cNvGrpSpPr/>
            <p:nvPr/>
          </p:nvGrpSpPr>
          <p:grpSpPr>
            <a:xfrm>
              <a:off x="6851266" y="3536482"/>
              <a:ext cx="405350" cy="405350"/>
              <a:chOff x="7089803" y="3094424"/>
              <a:chExt cx="197752" cy="197752"/>
            </a:xfrm>
          </p:grpSpPr>
          <p:sp>
            <p:nvSpPr>
              <p:cNvPr id="141" name="타원 140"/>
              <p:cNvSpPr/>
              <p:nvPr/>
            </p:nvSpPr>
            <p:spPr>
              <a:xfrm>
                <a:off x="7089803" y="3094424"/>
                <a:ext cx="197752" cy="19775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42" name="그림 141"/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16057" y="3120679"/>
                <a:ext cx="145242" cy="145242"/>
              </a:xfrm>
              <a:prstGeom prst="rect">
                <a:avLst/>
              </a:prstGeom>
            </p:spPr>
          </p:pic>
        </p:grpSp>
      </p:grpSp>
      <p:sp>
        <p:nvSpPr>
          <p:cNvPr id="145" name="직사각형 144"/>
          <p:cNvSpPr/>
          <p:nvPr/>
        </p:nvSpPr>
        <p:spPr>
          <a:xfrm>
            <a:off x="1230287" y="4777008"/>
            <a:ext cx="3841009" cy="13824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pc="-3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pc="-300" dirty="0" smtClean="0">
                <a:solidFill>
                  <a:schemeClr val="tx1"/>
                </a:solidFill>
              </a:rPr>
              <a:t>이야기가 삭제되었습니다</a:t>
            </a:r>
            <a:r>
              <a:rPr lang="en-US" altLang="ko-KR" spc="-300" dirty="0" smtClean="0">
                <a:solidFill>
                  <a:schemeClr val="tx1"/>
                </a:solidFill>
              </a:rPr>
              <a:t>.</a:t>
            </a:r>
            <a:endParaRPr lang="ko-KR" altLang="en-US" spc="-300" dirty="0">
              <a:solidFill>
                <a:schemeClr val="tx1"/>
              </a:solidFill>
            </a:endParaRPr>
          </a:p>
        </p:txBody>
      </p:sp>
      <p:grpSp>
        <p:nvGrpSpPr>
          <p:cNvPr id="146" name="그룹 145"/>
          <p:cNvGrpSpPr/>
          <p:nvPr/>
        </p:nvGrpSpPr>
        <p:grpSpPr>
          <a:xfrm>
            <a:off x="3057025" y="5628447"/>
            <a:ext cx="391170" cy="391170"/>
            <a:chOff x="8388424" y="5831672"/>
            <a:chExt cx="504056" cy="504056"/>
          </a:xfrm>
        </p:grpSpPr>
        <p:sp>
          <p:nvSpPr>
            <p:cNvPr id="147" name="타원 146"/>
            <p:cNvSpPr/>
            <p:nvPr/>
          </p:nvSpPr>
          <p:spPr>
            <a:xfrm>
              <a:off x="8388424" y="5831672"/>
              <a:ext cx="504056" cy="504056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48" name="그림 147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55893" y="5893200"/>
              <a:ext cx="381000" cy="381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39379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모서리가 둥근 직사각형 123"/>
          <p:cNvSpPr/>
          <p:nvPr/>
        </p:nvSpPr>
        <p:spPr>
          <a:xfrm>
            <a:off x="2928776" y="2616238"/>
            <a:ext cx="838811" cy="22316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rgbClr val="7030A0"/>
                </a:solidFill>
              </a:rPr>
              <a:t>공개범위</a:t>
            </a:r>
            <a:endParaRPr lang="ko-KR" altLang="en-US" sz="1100" dirty="0">
              <a:solidFill>
                <a:srgbClr val="7030A0"/>
              </a:solidFill>
            </a:endParaRPr>
          </a:p>
        </p:txBody>
      </p:sp>
      <p:pic>
        <p:nvPicPr>
          <p:cNvPr id="5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6353" y="5362431"/>
            <a:ext cx="377331" cy="37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931" y="5955823"/>
            <a:ext cx="495300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7387" y="3033840"/>
            <a:ext cx="527844" cy="5187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" name="이등변 삼각형 70"/>
          <p:cNvSpPr/>
          <p:nvPr/>
        </p:nvSpPr>
        <p:spPr>
          <a:xfrm>
            <a:off x="3126" y="0"/>
            <a:ext cx="9140873" cy="1435635"/>
          </a:xfrm>
          <a:prstGeom prst="triangle">
            <a:avLst>
              <a:gd name="adj" fmla="val 5028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 flipV="1">
            <a:off x="0" y="1412776"/>
            <a:ext cx="9132354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직선 연결선 36"/>
          <p:cNvCxnSpPr/>
          <p:nvPr/>
        </p:nvCxnSpPr>
        <p:spPr>
          <a:xfrm>
            <a:off x="1473450" y="2060848"/>
            <a:ext cx="0" cy="4225614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타원 37"/>
          <p:cNvSpPr/>
          <p:nvPr/>
        </p:nvSpPr>
        <p:spPr>
          <a:xfrm>
            <a:off x="1804131" y="5992212"/>
            <a:ext cx="432048" cy="432048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직선 연결선 38"/>
          <p:cNvCxnSpPr>
            <a:endCxn id="38" idx="2"/>
          </p:cNvCxnSpPr>
          <p:nvPr/>
        </p:nvCxnSpPr>
        <p:spPr>
          <a:xfrm>
            <a:off x="1465286" y="6208236"/>
            <a:ext cx="338845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타원 43"/>
          <p:cNvSpPr/>
          <p:nvPr/>
        </p:nvSpPr>
        <p:spPr>
          <a:xfrm>
            <a:off x="2379066" y="6153480"/>
            <a:ext cx="77080" cy="770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7946006" y="6670828"/>
            <a:ext cx="1162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>
                <a:solidFill>
                  <a:schemeClr val="bg1">
                    <a:lumMod val="50000"/>
                  </a:schemeClr>
                </a:solidFill>
              </a:rPr>
              <a:t>11:12</a:t>
            </a:r>
            <a:r>
              <a:rPr lang="ko-KR" altLang="en-US" sz="1050" b="1" dirty="0" smtClean="0">
                <a:solidFill>
                  <a:schemeClr val="bg1">
                    <a:lumMod val="50000"/>
                  </a:schemeClr>
                </a:solidFill>
              </a:rPr>
              <a:t>에 작성됨</a:t>
            </a:r>
            <a:endParaRPr lang="ko-KR" altLang="en-US" sz="105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708153" y="6496268"/>
            <a:ext cx="624004" cy="252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장한별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1804131" y="3066339"/>
            <a:ext cx="432048" cy="432048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0" name="직선 연결선 49"/>
          <p:cNvCxnSpPr>
            <a:endCxn id="49" idx="2"/>
          </p:cNvCxnSpPr>
          <p:nvPr/>
        </p:nvCxnSpPr>
        <p:spPr>
          <a:xfrm>
            <a:off x="1465286" y="3282363"/>
            <a:ext cx="338845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타원 50"/>
          <p:cNvSpPr/>
          <p:nvPr/>
        </p:nvSpPr>
        <p:spPr>
          <a:xfrm>
            <a:off x="2379066" y="3227607"/>
            <a:ext cx="77080" cy="7708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1708153" y="3570395"/>
            <a:ext cx="624004" cy="252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solidFill>
                  <a:schemeClr val="tx1"/>
                </a:solidFill>
              </a:rPr>
              <a:t>김철</a:t>
            </a:r>
            <a:r>
              <a:rPr lang="ko-KR" altLang="en-US" sz="1100" dirty="0" err="1">
                <a:solidFill>
                  <a:schemeClr val="tx1"/>
                </a:solidFill>
              </a:rPr>
              <a:t>연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2961126" y="5370595"/>
            <a:ext cx="46188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2961864" y="3089363"/>
            <a:ext cx="4450883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rgbClr val="7030A0"/>
                </a:solidFill>
              </a:rPr>
              <a:t>2014</a:t>
            </a:r>
            <a:r>
              <a:rPr lang="ko-KR" altLang="en-US" sz="1400" dirty="0" smtClean="0">
                <a:solidFill>
                  <a:srgbClr val="7030A0"/>
                </a:solidFill>
              </a:rPr>
              <a:t>년 </a:t>
            </a:r>
            <a:r>
              <a:rPr lang="en-US" altLang="ko-KR" sz="1400" dirty="0" smtClean="0">
                <a:solidFill>
                  <a:srgbClr val="7030A0"/>
                </a:solidFill>
              </a:rPr>
              <a:t>1</a:t>
            </a:r>
            <a:r>
              <a:rPr lang="ko-KR" altLang="en-US" sz="1400" dirty="0" smtClean="0">
                <a:solidFill>
                  <a:srgbClr val="7030A0"/>
                </a:solidFill>
              </a:rPr>
              <a:t>월 </a:t>
            </a:r>
            <a:r>
              <a:rPr lang="en-US" altLang="ko-KR" sz="1400" dirty="0" smtClean="0">
                <a:solidFill>
                  <a:srgbClr val="7030A0"/>
                </a:solidFill>
              </a:rPr>
              <a:t>5</a:t>
            </a:r>
            <a:r>
              <a:rPr lang="ko-KR" altLang="en-US" sz="1400" dirty="0" smtClean="0">
                <a:solidFill>
                  <a:srgbClr val="7030A0"/>
                </a:solidFill>
              </a:rPr>
              <a:t>일 </a:t>
            </a:r>
            <a:r>
              <a:rPr lang="en-US" altLang="ko-KR" sz="1400" dirty="0" smtClean="0">
                <a:solidFill>
                  <a:srgbClr val="7030A0"/>
                </a:solidFill>
              </a:rPr>
              <a:t>2</a:t>
            </a:r>
            <a:r>
              <a:rPr lang="ko-KR" altLang="en-US" sz="1400" dirty="0" smtClean="0">
                <a:solidFill>
                  <a:srgbClr val="7030A0"/>
                </a:solidFill>
              </a:rPr>
              <a:t>차 휴가</a:t>
            </a:r>
            <a:r>
              <a:rPr lang="en-US" altLang="ko-KR" sz="1400" dirty="0" smtClean="0">
                <a:solidFill>
                  <a:srgbClr val="7030A0"/>
                </a:solidFill>
              </a:rPr>
              <a:t>~ </a:t>
            </a:r>
            <a:r>
              <a:rPr lang="ko-KR" altLang="en-US" sz="1400" dirty="0" err="1" smtClean="0">
                <a:solidFill>
                  <a:srgbClr val="7030A0"/>
                </a:solidFill>
              </a:rPr>
              <a:t>ㅎㅎㅎㅎ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pic>
        <p:nvPicPr>
          <p:cNvPr id="6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6353" y="6631791"/>
            <a:ext cx="377331" cy="37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" name="모서리가 둥근 직사각형 60"/>
          <p:cNvSpPr/>
          <p:nvPr/>
        </p:nvSpPr>
        <p:spPr>
          <a:xfrm>
            <a:off x="6927240" y="6687689"/>
            <a:ext cx="595107" cy="223164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>
                <a:solidFill>
                  <a:srgbClr val="7030A0"/>
                </a:solidFill>
              </a:rPr>
              <a:t>댓글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cxnSp>
        <p:nvCxnSpPr>
          <p:cNvPr id="62" name="직선 연결선 61"/>
          <p:cNvCxnSpPr/>
          <p:nvPr/>
        </p:nvCxnSpPr>
        <p:spPr>
          <a:xfrm>
            <a:off x="2967084" y="6645295"/>
            <a:ext cx="46188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모서리가 둥근 직사각형 62"/>
          <p:cNvSpPr/>
          <p:nvPr/>
        </p:nvSpPr>
        <p:spPr>
          <a:xfrm>
            <a:off x="3436013" y="6696491"/>
            <a:ext cx="3441607" cy="224782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err="1" smtClean="0">
                <a:solidFill>
                  <a:srgbClr val="7030A0"/>
                </a:solidFill>
              </a:rPr>
              <a:t>댓글</a:t>
            </a:r>
            <a:r>
              <a:rPr lang="ko-KR" altLang="en-US" sz="1400" dirty="0" smtClean="0">
                <a:solidFill>
                  <a:srgbClr val="7030A0"/>
                </a:solidFill>
              </a:rPr>
              <a:t> 남기기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sp>
        <p:nvSpPr>
          <p:cNvPr id="64" name="타원 63"/>
          <p:cNvSpPr/>
          <p:nvPr/>
        </p:nvSpPr>
        <p:spPr>
          <a:xfrm>
            <a:off x="3054758" y="6668466"/>
            <a:ext cx="317896" cy="275964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2977454" y="5776188"/>
            <a:ext cx="4608512" cy="1742594"/>
          </a:xfrm>
          <a:prstGeom prst="roundRect">
            <a:avLst>
              <a:gd name="adj" fmla="val 7765"/>
            </a:avLst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6852" y="6365091"/>
            <a:ext cx="190500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8" name="직사각형 77"/>
          <p:cNvSpPr/>
          <p:nvPr/>
        </p:nvSpPr>
        <p:spPr>
          <a:xfrm>
            <a:off x="2977454" y="5776188"/>
            <a:ext cx="3265259" cy="11358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200" dirty="0" smtClean="0">
                <a:solidFill>
                  <a:srgbClr val="7030A0"/>
                </a:solidFill>
              </a:rPr>
              <a:t>오늘 하루도 기분 좋게 시작</a:t>
            </a:r>
            <a:r>
              <a:rPr lang="en-US" altLang="ko-KR" sz="1200" dirty="0" smtClean="0">
                <a:solidFill>
                  <a:srgbClr val="7030A0"/>
                </a:solidFill>
              </a:rPr>
              <a:t>~~~!</a:t>
            </a:r>
          </a:p>
          <a:p>
            <a:r>
              <a:rPr lang="ko-KR" altLang="en-US" sz="1200" dirty="0" err="1" smtClean="0">
                <a:solidFill>
                  <a:srgbClr val="7030A0"/>
                </a:solidFill>
              </a:rPr>
              <a:t>뚜루루루</a:t>
            </a:r>
            <a:r>
              <a:rPr lang="ko-KR" altLang="en-US" sz="1200" dirty="0" smtClean="0">
                <a:solidFill>
                  <a:srgbClr val="7030A0"/>
                </a:solidFill>
              </a:rPr>
              <a:t> 뚜뚜</a:t>
            </a:r>
            <a:endParaRPr lang="ko-KR" altLang="en-US" sz="1200" dirty="0">
              <a:solidFill>
                <a:srgbClr val="7030A0"/>
              </a:solidFill>
            </a:endParaRPr>
          </a:p>
        </p:txBody>
      </p:sp>
      <p:sp>
        <p:nvSpPr>
          <p:cNvPr id="23" name="하트 22"/>
          <p:cNvSpPr/>
          <p:nvPr/>
        </p:nvSpPr>
        <p:spPr>
          <a:xfrm>
            <a:off x="7123357" y="5852603"/>
            <a:ext cx="160019" cy="139609"/>
          </a:xfrm>
          <a:prstGeom prst="heart">
            <a:avLst/>
          </a:prstGeom>
          <a:solidFill>
            <a:srgbClr val="FF0000"/>
          </a:solidFill>
          <a:ln>
            <a:solidFill>
              <a:srgbClr val="FF0000"/>
            </a:solidFill>
          </a:ln>
          <a:scene3d>
            <a:camera prst="orthographicFront"/>
            <a:lightRig rig="flat" dir="t">
              <a:rot lat="0" lon="0" rev="0"/>
            </a:lightRig>
          </a:scene3d>
          <a:sp3d prstMaterial="powder">
            <a:bevelT w="2540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7247226" y="5856485"/>
            <a:ext cx="265264" cy="2001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000" dirty="0">
                <a:solidFill>
                  <a:srgbClr val="7030A0"/>
                </a:solidFill>
              </a:rPr>
              <a:t>5</a:t>
            </a:r>
            <a:endParaRPr lang="ko-KR" altLang="en-US" sz="900" dirty="0">
              <a:solidFill>
                <a:srgbClr val="7030A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228105" y="6321250"/>
            <a:ext cx="8053576" cy="7147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직사각형 111"/>
          <p:cNvSpPr/>
          <p:nvPr/>
        </p:nvSpPr>
        <p:spPr>
          <a:xfrm rot="5400000">
            <a:off x="4553045" y="1721848"/>
            <a:ext cx="45719" cy="91292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170" name="Picture 2" descr="E:\LG\김철연\폰 사진\아이폰4\IMG_2497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4017300" y="3495839"/>
            <a:ext cx="2492161" cy="186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모서리가 둥근 직사각형 57"/>
          <p:cNvSpPr/>
          <p:nvPr/>
        </p:nvSpPr>
        <p:spPr>
          <a:xfrm>
            <a:off x="6927240" y="5418329"/>
            <a:ext cx="595107" cy="223164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>
                <a:solidFill>
                  <a:srgbClr val="7030A0"/>
                </a:solidFill>
              </a:rPr>
              <a:t>댓글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sp>
        <p:nvSpPr>
          <p:cNvPr id="59" name="모서리가 둥근 직사각형 58"/>
          <p:cNvSpPr/>
          <p:nvPr/>
        </p:nvSpPr>
        <p:spPr>
          <a:xfrm>
            <a:off x="3436014" y="5427131"/>
            <a:ext cx="3124848" cy="224782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err="1" smtClean="0">
                <a:solidFill>
                  <a:srgbClr val="7030A0"/>
                </a:solidFill>
              </a:rPr>
              <a:t>댓글</a:t>
            </a:r>
            <a:r>
              <a:rPr lang="ko-KR" altLang="en-US" sz="1400" dirty="0" smtClean="0">
                <a:solidFill>
                  <a:srgbClr val="7030A0"/>
                </a:solidFill>
              </a:rPr>
              <a:t> 남기기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sp>
        <p:nvSpPr>
          <p:cNvPr id="75" name="타원 74"/>
          <p:cNvSpPr/>
          <p:nvPr/>
        </p:nvSpPr>
        <p:spPr>
          <a:xfrm>
            <a:off x="3054758" y="5399106"/>
            <a:ext cx="317896" cy="275964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모서리가 둥근 직사각형 52"/>
          <p:cNvSpPr/>
          <p:nvPr/>
        </p:nvSpPr>
        <p:spPr>
          <a:xfrm>
            <a:off x="2961126" y="2981005"/>
            <a:ext cx="4608512" cy="2735923"/>
          </a:xfrm>
          <a:prstGeom prst="roundRect">
            <a:avLst>
              <a:gd name="adj" fmla="val 4538"/>
            </a:avLst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하트 75"/>
          <p:cNvSpPr/>
          <p:nvPr/>
        </p:nvSpPr>
        <p:spPr>
          <a:xfrm>
            <a:off x="7131701" y="3162186"/>
            <a:ext cx="160019" cy="139609"/>
          </a:xfrm>
          <a:prstGeom prst="heart">
            <a:avLst/>
          </a:prstGeom>
          <a:noFill/>
          <a:ln>
            <a:solidFill>
              <a:srgbClr val="FF0000"/>
            </a:solidFill>
          </a:ln>
          <a:scene3d>
            <a:camera prst="orthographicFront"/>
            <a:lightRig rig="flat" dir="t">
              <a:rot lat="0" lon="0" rev="0"/>
            </a:lightRig>
          </a:scene3d>
          <a:sp3d prstMaterial="powder">
            <a:bevelT w="0" h="635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/>
          <p:cNvSpPr/>
          <p:nvPr/>
        </p:nvSpPr>
        <p:spPr>
          <a:xfrm>
            <a:off x="7259064" y="3154267"/>
            <a:ext cx="265264" cy="2001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000" dirty="0" smtClean="0">
                <a:solidFill>
                  <a:srgbClr val="7030A0"/>
                </a:solidFill>
              </a:rPr>
              <a:t>0</a:t>
            </a:r>
            <a:endParaRPr lang="ko-KR" altLang="en-US" sz="900" dirty="0">
              <a:solidFill>
                <a:srgbClr val="7030A0"/>
              </a:solidFill>
            </a:endParaRPr>
          </a:p>
        </p:txBody>
      </p:sp>
      <p:pic>
        <p:nvPicPr>
          <p:cNvPr id="9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7387" y="2100357"/>
            <a:ext cx="527844" cy="5187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0" name="타원 99"/>
          <p:cNvSpPr/>
          <p:nvPr/>
        </p:nvSpPr>
        <p:spPr>
          <a:xfrm>
            <a:off x="1804131" y="2132856"/>
            <a:ext cx="432048" cy="432048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1" name="직선 연결선 100"/>
          <p:cNvCxnSpPr>
            <a:endCxn id="100" idx="2"/>
          </p:cNvCxnSpPr>
          <p:nvPr/>
        </p:nvCxnSpPr>
        <p:spPr>
          <a:xfrm>
            <a:off x="1465286" y="2348880"/>
            <a:ext cx="338845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타원 101"/>
          <p:cNvSpPr/>
          <p:nvPr/>
        </p:nvSpPr>
        <p:spPr>
          <a:xfrm>
            <a:off x="2379066" y="2294124"/>
            <a:ext cx="77080" cy="7708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직사각형 102"/>
          <p:cNvSpPr/>
          <p:nvPr/>
        </p:nvSpPr>
        <p:spPr>
          <a:xfrm>
            <a:off x="1708153" y="2636912"/>
            <a:ext cx="624004" cy="252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solidFill>
                  <a:schemeClr val="tx1"/>
                </a:solidFill>
              </a:rPr>
              <a:t>김철</a:t>
            </a:r>
            <a:r>
              <a:rPr lang="ko-KR" altLang="en-US" sz="1100" dirty="0" err="1">
                <a:solidFill>
                  <a:schemeClr val="tx1"/>
                </a:solidFill>
              </a:rPr>
              <a:t>연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04" name="모서리가 둥근 직사각형 103"/>
          <p:cNvSpPr/>
          <p:nvPr/>
        </p:nvSpPr>
        <p:spPr>
          <a:xfrm>
            <a:off x="2961126" y="2060848"/>
            <a:ext cx="4608512" cy="828091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5" name="직선 연결선 104"/>
          <p:cNvCxnSpPr/>
          <p:nvPr/>
        </p:nvCxnSpPr>
        <p:spPr>
          <a:xfrm>
            <a:off x="2961126" y="2581232"/>
            <a:ext cx="46188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모서리가 둥근 직사각형 105"/>
          <p:cNvSpPr/>
          <p:nvPr/>
        </p:nvSpPr>
        <p:spPr>
          <a:xfrm>
            <a:off x="6899280" y="2620584"/>
            <a:ext cx="595107" cy="223164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rgbClr val="7030A0"/>
                </a:solidFill>
              </a:rPr>
              <a:t>작성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2961864" y="2155880"/>
            <a:ext cx="4450883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rgbClr val="7030A0"/>
                </a:solidFill>
              </a:rPr>
              <a:t>오늘은 어떤 가족 이야기가 있나요</a:t>
            </a:r>
            <a:r>
              <a:rPr lang="en-US" altLang="ko-KR" sz="1400" dirty="0" smtClean="0">
                <a:solidFill>
                  <a:srgbClr val="7030A0"/>
                </a:solidFill>
              </a:rPr>
              <a:t>?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pic>
        <p:nvPicPr>
          <p:cNvPr id="109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2713" y="2594053"/>
            <a:ext cx="257175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0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9888" y="2605623"/>
            <a:ext cx="314325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1" name="Picture 8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>
                        <a14:foregroundMark x1="68000" y1="60317" x2="38000" y2="6984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210" y="2762926"/>
            <a:ext cx="122438" cy="154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3" name="모서리가 둥근 사각형 설명선 112"/>
          <p:cNvSpPr/>
          <p:nvPr/>
        </p:nvSpPr>
        <p:spPr>
          <a:xfrm flipH="1">
            <a:off x="6315695" y="4555445"/>
            <a:ext cx="1218178" cy="404533"/>
          </a:xfrm>
          <a:prstGeom prst="wedgeRoundRectCallout">
            <a:avLst>
              <a:gd name="adj1" fmla="val -40269"/>
              <a:gd name="adj2" fmla="val 59382"/>
              <a:gd name="adj3" fmla="val 16667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모서리가 둥근 직사각형 119"/>
          <p:cNvSpPr/>
          <p:nvPr/>
        </p:nvSpPr>
        <p:spPr>
          <a:xfrm>
            <a:off x="6337985" y="4631470"/>
            <a:ext cx="1192273" cy="16664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rgbClr val="7030A0"/>
                </a:solidFill>
              </a:rPr>
              <a:t>이야기 수정</a:t>
            </a:r>
            <a:endParaRPr lang="ko-KR" altLang="en-US" sz="800" dirty="0">
              <a:solidFill>
                <a:srgbClr val="7030A0"/>
              </a:solidFill>
            </a:endParaRPr>
          </a:p>
        </p:txBody>
      </p:sp>
      <p:sp>
        <p:nvSpPr>
          <p:cNvPr id="121" name="모서리가 둥근 직사각형 120"/>
          <p:cNvSpPr/>
          <p:nvPr/>
        </p:nvSpPr>
        <p:spPr>
          <a:xfrm>
            <a:off x="6337985" y="4777008"/>
            <a:ext cx="1200009" cy="16664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rgbClr val="7030A0"/>
                </a:solidFill>
              </a:rPr>
              <a:t>이야기 삭제</a:t>
            </a:r>
            <a:endParaRPr lang="ko-KR" altLang="en-US" sz="800" dirty="0">
              <a:solidFill>
                <a:srgbClr val="7030A0"/>
              </a:solidFill>
            </a:endParaRPr>
          </a:p>
        </p:txBody>
      </p:sp>
      <p:pic>
        <p:nvPicPr>
          <p:cNvPr id="122" name="Picture 8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10000" b="90000" l="10000" r="90000">
                        <a14:foregroundMark x1="68000" y1="60317" x2="38000" y2="6984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4786" y="4788622"/>
            <a:ext cx="122438" cy="154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3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6852" y="5085184"/>
            <a:ext cx="190500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5" name="모서리가 둥근 직사각형 124"/>
          <p:cNvSpPr/>
          <p:nvPr/>
        </p:nvSpPr>
        <p:spPr>
          <a:xfrm>
            <a:off x="3708768" y="2622251"/>
            <a:ext cx="1151264" cy="223164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rgbClr val="7030A0"/>
                </a:solidFill>
              </a:rPr>
              <a:t>가족공개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grpSp>
        <p:nvGrpSpPr>
          <p:cNvPr id="126" name="그룹 125"/>
          <p:cNvGrpSpPr/>
          <p:nvPr/>
        </p:nvGrpSpPr>
        <p:grpSpPr>
          <a:xfrm>
            <a:off x="4644009" y="2627251"/>
            <a:ext cx="216023" cy="223164"/>
            <a:chOff x="8388425" y="2988788"/>
            <a:chExt cx="216023" cy="223164"/>
          </a:xfrm>
        </p:grpSpPr>
        <p:sp>
          <p:nvSpPr>
            <p:cNvPr id="127" name="모서리가 둥근 직사각형 126"/>
            <p:cNvSpPr/>
            <p:nvPr/>
          </p:nvSpPr>
          <p:spPr>
            <a:xfrm>
              <a:off x="8388425" y="2988788"/>
              <a:ext cx="216023" cy="223164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rgbClr val="7030A0"/>
                </a:solidFill>
              </a:endParaRPr>
            </a:p>
          </p:txBody>
        </p:sp>
        <p:sp>
          <p:nvSpPr>
            <p:cNvPr id="128" name="이등변 삼각형 127"/>
            <p:cNvSpPr/>
            <p:nvPr/>
          </p:nvSpPr>
          <p:spPr>
            <a:xfrm flipV="1">
              <a:off x="8388425" y="3063888"/>
              <a:ext cx="216023" cy="111582"/>
            </a:xfrm>
            <a:prstGeom prst="triangl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87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9081" y="5391798"/>
            <a:ext cx="257175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8" name="TextBox 87"/>
          <p:cNvSpPr txBox="1"/>
          <p:nvPr/>
        </p:nvSpPr>
        <p:spPr>
          <a:xfrm>
            <a:off x="2059884" y="1207785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00B0F0"/>
                </a:solidFill>
              </a:rPr>
              <a:t>가족 이야기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3212876" y="1207785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00B0F0"/>
                </a:solidFill>
              </a:rPr>
              <a:t>이웃 이야기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cxnSp>
        <p:nvCxnSpPr>
          <p:cNvPr id="91" name="직선 연결선 90"/>
          <p:cNvCxnSpPr/>
          <p:nvPr/>
        </p:nvCxnSpPr>
        <p:spPr>
          <a:xfrm>
            <a:off x="2133253" y="1484784"/>
            <a:ext cx="864096" cy="0"/>
          </a:xfrm>
          <a:prstGeom prst="line">
            <a:avLst/>
          </a:prstGeom>
          <a:ln w="25400">
            <a:solidFill>
              <a:srgbClr val="B416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그룹 91"/>
          <p:cNvGrpSpPr/>
          <p:nvPr/>
        </p:nvGrpSpPr>
        <p:grpSpPr>
          <a:xfrm>
            <a:off x="35496" y="188640"/>
            <a:ext cx="1120563" cy="6097822"/>
            <a:chOff x="143920" y="224208"/>
            <a:chExt cx="1120563" cy="6062253"/>
          </a:xfrm>
        </p:grpSpPr>
        <p:pic>
          <p:nvPicPr>
            <p:cNvPr id="93" name="Picture 3" descr="C:\Users\ChealYeon\Desktop\프로필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649" y="511320"/>
              <a:ext cx="1055011" cy="9667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4" name="직사각형 93"/>
            <p:cNvSpPr/>
            <p:nvPr/>
          </p:nvSpPr>
          <p:spPr>
            <a:xfrm>
              <a:off x="143920" y="224208"/>
              <a:ext cx="1120563" cy="60622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모서리가 둥근 직사각형 94"/>
            <p:cNvSpPr/>
            <p:nvPr/>
          </p:nvSpPr>
          <p:spPr>
            <a:xfrm>
              <a:off x="285751" y="259503"/>
              <a:ext cx="860805" cy="22316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spc="-300" smtClean="0">
                  <a:solidFill>
                    <a:schemeClr val="tx1"/>
                  </a:solidFill>
                </a:rPr>
                <a:t>김철연</a:t>
              </a:r>
              <a:endParaRPr lang="ko-KR" altLang="en-US" sz="1400" b="1" spc="-300" dirty="0">
                <a:solidFill>
                  <a:schemeClr val="tx1"/>
                </a:solidFill>
              </a:endParaRPr>
            </a:p>
          </p:txBody>
        </p:sp>
        <p:sp>
          <p:nvSpPr>
            <p:cNvPr id="96" name="모서리가 둥근 직사각형 95"/>
            <p:cNvSpPr/>
            <p:nvPr/>
          </p:nvSpPr>
          <p:spPr>
            <a:xfrm>
              <a:off x="219270" y="4029197"/>
              <a:ext cx="969862" cy="22316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spc="-300" dirty="0" smtClean="0">
                  <a:solidFill>
                    <a:schemeClr val="tx1"/>
                  </a:solidFill>
                </a:rPr>
                <a:t>프로필 </a:t>
              </a:r>
              <a:endParaRPr lang="en-US" altLang="ko-KR" sz="1600" b="1" spc="-3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600" b="1" spc="-300" dirty="0">
                  <a:solidFill>
                    <a:schemeClr val="tx1"/>
                  </a:solidFill>
                </a:rPr>
                <a:t>수</a:t>
              </a:r>
              <a:r>
                <a:rPr lang="ko-KR" altLang="en-US" sz="1600" b="1" spc="-300" dirty="0" smtClean="0">
                  <a:solidFill>
                    <a:schemeClr val="tx1"/>
                  </a:solidFill>
                </a:rPr>
                <a:t>정</a:t>
              </a:r>
              <a:endParaRPr lang="ko-KR" altLang="en-US" sz="1600" b="1" spc="-300" dirty="0">
                <a:solidFill>
                  <a:schemeClr val="tx1"/>
                </a:solidFill>
              </a:endParaRPr>
            </a:p>
          </p:txBody>
        </p:sp>
        <p:sp>
          <p:nvSpPr>
            <p:cNvPr id="97" name="모서리가 둥근 직사각형 96"/>
            <p:cNvSpPr/>
            <p:nvPr/>
          </p:nvSpPr>
          <p:spPr>
            <a:xfrm>
              <a:off x="215928" y="2214619"/>
              <a:ext cx="969862" cy="22316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spc="-300" dirty="0" smtClean="0">
                  <a:solidFill>
                    <a:schemeClr val="tx1"/>
                  </a:solidFill>
                </a:rPr>
                <a:t>우체</a:t>
              </a:r>
              <a:r>
                <a:rPr lang="ko-KR" altLang="en-US" sz="1600" b="1" spc="-300" dirty="0">
                  <a:solidFill>
                    <a:schemeClr val="tx1"/>
                  </a:solidFill>
                </a:rPr>
                <a:t>통</a:t>
              </a:r>
            </a:p>
          </p:txBody>
        </p:sp>
        <p:sp>
          <p:nvSpPr>
            <p:cNvPr id="98" name="모서리가 둥근 직사각형 97"/>
            <p:cNvSpPr/>
            <p:nvPr/>
          </p:nvSpPr>
          <p:spPr>
            <a:xfrm>
              <a:off x="219270" y="2822316"/>
              <a:ext cx="969862" cy="22316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spc="-300" dirty="0" smtClean="0">
                  <a:solidFill>
                    <a:schemeClr val="tx1"/>
                  </a:solidFill>
                </a:rPr>
                <a:t>앨범</a:t>
              </a:r>
              <a:endParaRPr lang="ko-KR" altLang="en-US" sz="1600" b="1" spc="-300" dirty="0">
                <a:solidFill>
                  <a:schemeClr val="tx1"/>
                </a:solidFill>
              </a:endParaRPr>
            </a:p>
          </p:txBody>
        </p:sp>
        <p:sp>
          <p:nvSpPr>
            <p:cNvPr id="129" name="모서리가 둥근 직사각형 128"/>
            <p:cNvSpPr/>
            <p:nvPr/>
          </p:nvSpPr>
          <p:spPr>
            <a:xfrm>
              <a:off x="219270" y="3425757"/>
              <a:ext cx="969862" cy="22316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spc="-300" dirty="0" smtClean="0">
                  <a:solidFill>
                    <a:schemeClr val="tx1"/>
                  </a:solidFill>
                </a:rPr>
                <a:t>포인트</a:t>
              </a:r>
              <a:endParaRPr lang="ko-KR" altLang="en-US" sz="1600" b="1" spc="-300" dirty="0">
                <a:solidFill>
                  <a:schemeClr val="tx1"/>
                </a:solidFill>
              </a:endParaRPr>
            </a:p>
          </p:txBody>
        </p:sp>
      </p:grpSp>
      <p:sp>
        <p:nvSpPr>
          <p:cNvPr id="130" name="TextBox 129"/>
          <p:cNvSpPr txBox="1"/>
          <p:nvPr/>
        </p:nvSpPr>
        <p:spPr>
          <a:xfrm>
            <a:off x="4689493" y="755894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일정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1930728" y="755894"/>
            <a:ext cx="785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홈 보기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5409573" y="755894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소망상자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2817285" y="755894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이야기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3793072" y="755894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일기장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6370562" y="744959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rgbClr val="00B0F0"/>
                </a:solidFill>
              </a:rPr>
              <a:t>미션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grpSp>
        <p:nvGrpSpPr>
          <p:cNvPr id="136" name="그룹 135"/>
          <p:cNvGrpSpPr/>
          <p:nvPr/>
        </p:nvGrpSpPr>
        <p:grpSpPr>
          <a:xfrm>
            <a:off x="2748474" y="512542"/>
            <a:ext cx="792086" cy="772609"/>
            <a:chOff x="7651820" y="4797153"/>
            <a:chExt cx="969155" cy="969154"/>
          </a:xfrm>
        </p:grpSpPr>
        <p:sp>
          <p:nvSpPr>
            <p:cNvPr id="137" name="타원 136"/>
            <p:cNvSpPr/>
            <p:nvPr/>
          </p:nvSpPr>
          <p:spPr>
            <a:xfrm>
              <a:off x="7651820" y="4797153"/>
              <a:ext cx="969155" cy="969154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7692607" y="5097063"/>
              <a:ext cx="884961" cy="3860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smtClean="0">
                  <a:solidFill>
                    <a:schemeClr val="bg1"/>
                  </a:solidFill>
                </a:rPr>
                <a:t>이야기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14" name="직사각형 113"/>
          <p:cNvSpPr/>
          <p:nvPr/>
        </p:nvSpPr>
        <p:spPr>
          <a:xfrm>
            <a:off x="2960338" y="3005190"/>
            <a:ext cx="3164047" cy="13824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pc="-3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pc="-300" dirty="0" smtClean="0">
                <a:solidFill>
                  <a:schemeClr val="tx1"/>
                </a:solidFill>
              </a:rPr>
              <a:t>자신 이외에  게시물을 </a:t>
            </a:r>
            <a:endParaRPr lang="en-US" altLang="ko-KR" spc="-3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pc="-300" dirty="0" smtClean="0">
                <a:solidFill>
                  <a:schemeClr val="tx1"/>
                </a:solidFill>
              </a:rPr>
              <a:t>삭</a:t>
            </a:r>
            <a:r>
              <a:rPr lang="ko-KR" altLang="en-US" spc="-300" dirty="0">
                <a:solidFill>
                  <a:schemeClr val="tx1"/>
                </a:solidFill>
              </a:rPr>
              <a:t>제</a:t>
            </a:r>
            <a:r>
              <a:rPr lang="ko-KR" altLang="en-US" spc="-300" dirty="0" smtClean="0">
                <a:solidFill>
                  <a:schemeClr val="tx1"/>
                </a:solidFill>
              </a:rPr>
              <a:t>  할 수 없습니다</a:t>
            </a:r>
            <a:r>
              <a:rPr lang="en-US" altLang="ko-KR" spc="-300" dirty="0" smtClean="0">
                <a:solidFill>
                  <a:schemeClr val="tx1"/>
                </a:solidFill>
              </a:rPr>
              <a:t>.</a:t>
            </a:r>
            <a:endParaRPr lang="ko-KR" altLang="en-US" spc="-300" dirty="0">
              <a:solidFill>
                <a:schemeClr val="tx1"/>
              </a:solidFill>
            </a:endParaRPr>
          </a:p>
        </p:txBody>
      </p:sp>
      <p:grpSp>
        <p:nvGrpSpPr>
          <p:cNvPr id="115" name="그룹 114"/>
          <p:cNvGrpSpPr/>
          <p:nvPr/>
        </p:nvGrpSpPr>
        <p:grpSpPr>
          <a:xfrm>
            <a:off x="4414498" y="3933680"/>
            <a:ext cx="391170" cy="391170"/>
            <a:chOff x="8388424" y="5831672"/>
            <a:chExt cx="504056" cy="504056"/>
          </a:xfrm>
        </p:grpSpPr>
        <p:sp>
          <p:nvSpPr>
            <p:cNvPr id="116" name="타원 115"/>
            <p:cNvSpPr/>
            <p:nvPr/>
          </p:nvSpPr>
          <p:spPr>
            <a:xfrm>
              <a:off x="8388424" y="5831672"/>
              <a:ext cx="504056" cy="504056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7" name="그림 116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55893" y="5893200"/>
              <a:ext cx="381000" cy="381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72820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모서리가 둥근 직사각형 84"/>
          <p:cNvSpPr/>
          <p:nvPr/>
        </p:nvSpPr>
        <p:spPr>
          <a:xfrm>
            <a:off x="2928776" y="2616238"/>
            <a:ext cx="838811" cy="22316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rgbClr val="7030A0"/>
                </a:solidFill>
              </a:rPr>
              <a:t>공개범위</a:t>
            </a:r>
            <a:endParaRPr lang="ko-KR" altLang="en-US" sz="1100" dirty="0">
              <a:solidFill>
                <a:srgbClr val="7030A0"/>
              </a:solidFill>
            </a:endParaRPr>
          </a:p>
        </p:txBody>
      </p:sp>
      <p:pic>
        <p:nvPicPr>
          <p:cNvPr id="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7387" y="2100357"/>
            <a:ext cx="527844" cy="5187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" name="이등변 삼각형 70"/>
          <p:cNvSpPr/>
          <p:nvPr/>
        </p:nvSpPr>
        <p:spPr>
          <a:xfrm>
            <a:off x="3126" y="0"/>
            <a:ext cx="9140873" cy="1435635"/>
          </a:xfrm>
          <a:prstGeom prst="triangle">
            <a:avLst>
              <a:gd name="adj" fmla="val 5028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 flipV="1">
            <a:off x="0" y="1412776"/>
            <a:ext cx="9132354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직사각형 111"/>
          <p:cNvSpPr/>
          <p:nvPr/>
        </p:nvSpPr>
        <p:spPr>
          <a:xfrm rot="5400000">
            <a:off x="4553045" y="1721848"/>
            <a:ext cx="45719" cy="91292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/>
          <p:cNvSpPr/>
          <p:nvPr/>
        </p:nvSpPr>
        <p:spPr>
          <a:xfrm>
            <a:off x="1804131" y="2132856"/>
            <a:ext cx="432048" cy="432048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0" name="직선 연결선 49"/>
          <p:cNvCxnSpPr>
            <a:endCxn id="49" idx="2"/>
          </p:cNvCxnSpPr>
          <p:nvPr/>
        </p:nvCxnSpPr>
        <p:spPr>
          <a:xfrm>
            <a:off x="1465286" y="2348880"/>
            <a:ext cx="338845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타원 50"/>
          <p:cNvSpPr/>
          <p:nvPr/>
        </p:nvSpPr>
        <p:spPr>
          <a:xfrm>
            <a:off x="2379066" y="2294124"/>
            <a:ext cx="77080" cy="7708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1708153" y="2636912"/>
            <a:ext cx="624004" cy="252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solidFill>
                  <a:schemeClr val="tx1"/>
                </a:solidFill>
              </a:rPr>
              <a:t>김철</a:t>
            </a:r>
            <a:r>
              <a:rPr lang="ko-KR" altLang="en-US" sz="1100" dirty="0" err="1">
                <a:solidFill>
                  <a:schemeClr val="tx1"/>
                </a:solidFill>
              </a:rPr>
              <a:t>연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2961126" y="2060848"/>
            <a:ext cx="4608512" cy="828091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2961126" y="2581232"/>
            <a:ext cx="46188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모서리가 둥근 직사각형 53"/>
          <p:cNvSpPr/>
          <p:nvPr/>
        </p:nvSpPr>
        <p:spPr>
          <a:xfrm>
            <a:off x="6899280" y="2620584"/>
            <a:ext cx="595107" cy="223164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rgbClr val="7030A0"/>
                </a:solidFill>
              </a:rPr>
              <a:t>작성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961864" y="2155880"/>
            <a:ext cx="4450883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rgbClr val="7030A0"/>
                </a:solidFill>
              </a:rPr>
              <a:t>오늘은 어떤 가족 이야기가 있나요</a:t>
            </a:r>
            <a:r>
              <a:rPr lang="en-US" altLang="ko-KR" sz="1400" dirty="0" smtClean="0">
                <a:solidFill>
                  <a:srgbClr val="7030A0"/>
                </a:solidFill>
              </a:rPr>
              <a:t>?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2713" y="2594053"/>
            <a:ext cx="257175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9888" y="2605623"/>
            <a:ext cx="314325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7" name="모서리가 둥근 직사각형 86"/>
          <p:cNvSpPr/>
          <p:nvPr/>
        </p:nvSpPr>
        <p:spPr>
          <a:xfrm>
            <a:off x="3708768" y="2622251"/>
            <a:ext cx="1151264" cy="223164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rgbClr val="7030A0"/>
                </a:solidFill>
              </a:rPr>
              <a:t>가족공개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grpSp>
        <p:nvGrpSpPr>
          <p:cNvPr id="88" name="그룹 87"/>
          <p:cNvGrpSpPr/>
          <p:nvPr/>
        </p:nvGrpSpPr>
        <p:grpSpPr>
          <a:xfrm>
            <a:off x="4644009" y="2627251"/>
            <a:ext cx="216023" cy="223164"/>
            <a:chOff x="8388425" y="2988788"/>
            <a:chExt cx="216023" cy="223164"/>
          </a:xfrm>
        </p:grpSpPr>
        <p:sp>
          <p:nvSpPr>
            <p:cNvPr id="90" name="모서리가 둥근 직사각형 89"/>
            <p:cNvSpPr/>
            <p:nvPr/>
          </p:nvSpPr>
          <p:spPr>
            <a:xfrm>
              <a:off x="8388425" y="2988788"/>
              <a:ext cx="216023" cy="223164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rgbClr val="7030A0"/>
                </a:solidFill>
              </a:endParaRPr>
            </a:p>
          </p:txBody>
        </p:sp>
        <p:sp>
          <p:nvSpPr>
            <p:cNvPr id="91" name="이등변 삼각형 90"/>
            <p:cNvSpPr/>
            <p:nvPr/>
          </p:nvSpPr>
          <p:spPr>
            <a:xfrm flipV="1">
              <a:off x="8388425" y="3063888"/>
              <a:ext cx="216023" cy="111582"/>
            </a:xfrm>
            <a:prstGeom prst="triangl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3" name="TextBox 92"/>
          <p:cNvSpPr txBox="1"/>
          <p:nvPr/>
        </p:nvSpPr>
        <p:spPr>
          <a:xfrm>
            <a:off x="2059884" y="1207785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00B0F0"/>
                </a:solidFill>
              </a:rPr>
              <a:t>가족 이야기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3212876" y="1207785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00B0F0"/>
                </a:solidFill>
              </a:rPr>
              <a:t>이웃 이야기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cxnSp>
        <p:nvCxnSpPr>
          <p:cNvPr id="95" name="직선 연결선 94"/>
          <p:cNvCxnSpPr/>
          <p:nvPr/>
        </p:nvCxnSpPr>
        <p:spPr>
          <a:xfrm>
            <a:off x="2133253" y="1484784"/>
            <a:ext cx="864096" cy="0"/>
          </a:xfrm>
          <a:prstGeom prst="line">
            <a:avLst/>
          </a:prstGeom>
          <a:ln w="25400">
            <a:solidFill>
              <a:srgbClr val="B416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6" name="그룹 95"/>
          <p:cNvGrpSpPr/>
          <p:nvPr/>
        </p:nvGrpSpPr>
        <p:grpSpPr>
          <a:xfrm>
            <a:off x="35496" y="188640"/>
            <a:ext cx="1120563" cy="6097822"/>
            <a:chOff x="143920" y="224208"/>
            <a:chExt cx="1120563" cy="6062253"/>
          </a:xfrm>
        </p:grpSpPr>
        <p:pic>
          <p:nvPicPr>
            <p:cNvPr id="97" name="Picture 3" descr="C:\Users\ChealYeon\Desktop\프로필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649" y="511320"/>
              <a:ext cx="1055011" cy="9667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8" name="직사각형 97"/>
            <p:cNvSpPr/>
            <p:nvPr/>
          </p:nvSpPr>
          <p:spPr>
            <a:xfrm>
              <a:off x="143920" y="224208"/>
              <a:ext cx="1120563" cy="60622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모서리가 둥근 직사각형 98"/>
            <p:cNvSpPr/>
            <p:nvPr/>
          </p:nvSpPr>
          <p:spPr>
            <a:xfrm>
              <a:off x="285751" y="259503"/>
              <a:ext cx="860805" cy="22316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spc="-300" smtClean="0">
                  <a:solidFill>
                    <a:schemeClr val="tx1"/>
                  </a:solidFill>
                </a:rPr>
                <a:t>김철연</a:t>
              </a:r>
              <a:endParaRPr lang="ko-KR" altLang="en-US" sz="1400" b="1" spc="-300" dirty="0">
                <a:solidFill>
                  <a:schemeClr val="tx1"/>
                </a:solidFill>
              </a:endParaRPr>
            </a:p>
          </p:txBody>
        </p:sp>
        <p:sp>
          <p:nvSpPr>
            <p:cNvPr id="100" name="모서리가 둥근 직사각형 99"/>
            <p:cNvSpPr/>
            <p:nvPr/>
          </p:nvSpPr>
          <p:spPr>
            <a:xfrm>
              <a:off x="219270" y="4029197"/>
              <a:ext cx="969862" cy="22316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spc="-300" dirty="0" smtClean="0">
                  <a:solidFill>
                    <a:schemeClr val="tx1"/>
                  </a:solidFill>
                </a:rPr>
                <a:t>프로필 </a:t>
              </a:r>
              <a:endParaRPr lang="en-US" altLang="ko-KR" sz="1600" b="1" spc="-3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600" b="1" spc="-300" dirty="0">
                  <a:solidFill>
                    <a:schemeClr val="tx1"/>
                  </a:solidFill>
                </a:rPr>
                <a:t>수</a:t>
              </a:r>
              <a:r>
                <a:rPr lang="ko-KR" altLang="en-US" sz="1600" b="1" spc="-300" dirty="0" smtClean="0">
                  <a:solidFill>
                    <a:schemeClr val="tx1"/>
                  </a:solidFill>
                </a:rPr>
                <a:t>정</a:t>
              </a:r>
              <a:endParaRPr lang="ko-KR" altLang="en-US" sz="1600" b="1" spc="-300" dirty="0">
                <a:solidFill>
                  <a:schemeClr val="tx1"/>
                </a:solidFill>
              </a:endParaRPr>
            </a:p>
          </p:txBody>
        </p:sp>
        <p:sp>
          <p:nvSpPr>
            <p:cNvPr id="101" name="모서리가 둥근 직사각형 100"/>
            <p:cNvSpPr/>
            <p:nvPr/>
          </p:nvSpPr>
          <p:spPr>
            <a:xfrm>
              <a:off x="215928" y="2214619"/>
              <a:ext cx="969862" cy="22316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spc="-300" dirty="0" smtClean="0">
                  <a:solidFill>
                    <a:schemeClr val="tx1"/>
                  </a:solidFill>
                </a:rPr>
                <a:t>우체</a:t>
              </a:r>
              <a:r>
                <a:rPr lang="ko-KR" altLang="en-US" sz="1600" b="1" spc="-300" dirty="0">
                  <a:solidFill>
                    <a:schemeClr val="tx1"/>
                  </a:solidFill>
                </a:rPr>
                <a:t>통</a:t>
              </a:r>
            </a:p>
          </p:txBody>
        </p:sp>
        <p:sp>
          <p:nvSpPr>
            <p:cNvPr id="102" name="모서리가 둥근 직사각형 101"/>
            <p:cNvSpPr/>
            <p:nvPr/>
          </p:nvSpPr>
          <p:spPr>
            <a:xfrm>
              <a:off x="219270" y="2822316"/>
              <a:ext cx="969862" cy="22316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spc="-300" dirty="0" smtClean="0">
                  <a:solidFill>
                    <a:schemeClr val="tx1"/>
                  </a:solidFill>
                </a:rPr>
                <a:t>앨범</a:t>
              </a:r>
              <a:endParaRPr lang="ko-KR" altLang="en-US" sz="1600" b="1" spc="-300" dirty="0">
                <a:solidFill>
                  <a:schemeClr val="tx1"/>
                </a:solidFill>
              </a:endParaRPr>
            </a:p>
          </p:txBody>
        </p:sp>
        <p:sp>
          <p:nvSpPr>
            <p:cNvPr id="103" name="모서리가 둥근 직사각형 102"/>
            <p:cNvSpPr/>
            <p:nvPr/>
          </p:nvSpPr>
          <p:spPr>
            <a:xfrm>
              <a:off x="219270" y="3425757"/>
              <a:ext cx="969862" cy="22316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spc="-300" dirty="0" smtClean="0">
                  <a:solidFill>
                    <a:schemeClr val="tx1"/>
                  </a:solidFill>
                </a:rPr>
                <a:t>포인트</a:t>
              </a:r>
              <a:endParaRPr lang="ko-KR" altLang="en-US" sz="1600" b="1" spc="-300" dirty="0">
                <a:solidFill>
                  <a:schemeClr val="tx1"/>
                </a:solidFill>
              </a:endParaRPr>
            </a:p>
          </p:txBody>
        </p:sp>
      </p:grpSp>
      <p:sp>
        <p:nvSpPr>
          <p:cNvPr id="104" name="TextBox 103"/>
          <p:cNvSpPr txBox="1"/>
          <p:nvPr/>
        </p:nvSpPr>
        <p:spPr>
          <a:xfrm>
            <a:off x="4689493" y="755894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일정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1930728" y="755894"/>
            <a:ext cx="785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홈 보기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5409573" y="755894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소망상자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2817285" y="755894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이야기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3793072" y="755894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일기장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6370562" y="744959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rgbClr val="00B0F0"/>
                </a:solidFill>
              </a:rPr>
              <a:t>미션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grpSp>
        <p:nvGrpSpPr>
          <p:cNvPr id="110" name="그룹 109"/>
          <p:cNvGrpSpPr/>
          <p:nvPr/>
        </p:nvGrpSpPr>
        <p:grpSpPr>
          <a:xfrm>
            <a:off x="2748474" y="512542"/>
            <a:ext cx="792086" cy="772609"/>
            <a:chOff x="7651820" y="4797153"/>
            <a:chExt cx="969155" cy="969154"/>
          </a:xfrm>
        </p:grpSpPr>
        <p:sp>
          <p:nvSpPr>
            <p:cNvPr id="111" name="타원 110"/>
            <p:cNvSpPr/>
            <p:nvPr/>
          </p:nvSpPr>
          <p:spPr>
            <a:xfrm>
              <a:off x="7651820" y="4797153"/>
              <a:ext cx="969155" cy="969154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7692607" y="5097063"/>
              <a:ext cx="884961" cy="3860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smtClean="0">
                  <a:solidFill>
                    <a:schemeClr val="bg1"/>
                  </a:solidFill>
                </a:rPr>
                <a:t>이야기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83" name="직선 연결선 82"/>
          <p:cNvCxnSpPr/>
          <p:nvPr/>
        </p:nvCxnSpPr>
        <p:spPr>
          <a:xfrm>
            <a:off x="1473450" y="2081767"/>
            <a:ext cx="0" cy="4183776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모서리가 둥근 직사각형 113"/>
          <p:cNvSpPr/>
          <p:nvPr/>
        </p:nvSpPr>
        <p:spPr>
          <a:xfrm>
            <a:off x="2928976" y="3073350"/>
            <a:ext cx="4608512" cy="54009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가족 이야기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ko-KR" altLang="en-US" sz="1400" dirty="0" smtClean="0">
                <a:solidFill>
                  <a:schemeClr val="tx1"/>
                </a:solidFill>
              </a:rPr>
              <a:t>가족 일기가 </a:t>
            </a:r>
            <a:r>
              <a:rPr lang="ko-KR" altLang="en-US" sz="1400" dirty="0">
                <a:solidFill>
                  <a:schemeClr val="tx1"/>
                </a:solidFill>
              </a:rPr>
              <a:t>없습니다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>
                <a:solidFill>
                  <a:schemeClr val="tx1"/>
                </a:solidFill>
              </a:rPr>
              <a:t>가족 이야기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가족 </a:t>
            </a:r>
            <a:r>
              <a:rPr lang="ko-KR" altLang="en-US" sz="1400" dirty="0" smtClean="0">
                <a:solidFill>
                  <a:schemeClr val="tx1"/>
                </a:solidFill>
              </a:rPr>
              <a:t>일기를 작성하여 소통을 나누세요</a:t>
            </a:r>
            <a:r>
              <a:rPr lang="en-US" altLang="ko-KR" sz="1400" dirty="0" smtClean="0">
                <a:solidFill>
                  <a:schemeClr val="tx1"/>
                </a:solidFill>
              </a:rPr>
              <a:t>.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386094" y="2636912"/>
            <a:ext cx="158383" cy="36118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2924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모서리가 둥근 직사각형 123"/>
          <p:cNvSpPr/>
          <p:nvPr/>
        </p:nvSpPr>
        <p:spPr>
          <a:xfrm>
            <a:off x="2928776" y="2616238"/>
            <a:ext cx="838811" cy="22316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rgbClr val="7030A0"/>
                </a:solidFill>
              </a:rPr>
              <a:t>공개범위</a:t>
            </a:r>
            <a:endParaRPr lang="ko-KR" altLang="en-US" sz="1100" dirty="0">
              <a:solidFill>
                <a:srgbClr val="7030A0"/>
              </a:solidFill>
            </a:endParaRPr>
          </a:p>
        </p:txBody>
      </p:sp>
      <p:pic>
        <p:nvPicPr>
          <p:cNvPr id="5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6353" y="5362431"/>
            <a:ext cx="377331" cy="37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931" y="5955823"/>
            <a:ext cx="495300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7387" y="3033840"/>
            <a:ext cx="527844" cy="5187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" name="이등변 삼각형 70"/>
          <p:cNvSpPr/>
          <p:nvPr/>
        </p:nvSpPr>
        <p:spPr>
          <a:xfrm>
            <a:off x="3126" y="0"/>
            <a:ext cx="9140873" cy="1435635"/>
          </a:xfrm>
          <a:prstGeom prst="triangle">
            <a:avLst>
              <a:gd name="adj" fmla="val 5028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 flipV="1">
            <a:off x="0" y="1412776"/>
            <a:ext cx="9132354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직선 연결선 36"/>
          <p:cNvCxnSpPr/>
          <p:nvPr/>
        </p:nvCxnSpPr>
        <p:spPr>
          <a:xfrm>
            <a:off x="1473450" y="2060848"/>
            <a:ext cx="0" cy="4225614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타원 37"/>
          <p:cNvSpPr/>
          <p:nvPr/>
        </p:nvSpPr>
        <p:spPr>
          <a:xfrm>
            <a:off x="1804131" y="5992212"/>
            <a:ext cx="432048" cy="432048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직선 연결선 38"/>
          <p:cNvCxnSpPr>
            <a:endCxn id="38" idx="2"/>
          </p:cNvCxnSpPr>
          <p:nvPr/>
        </p:nvCxnSpPr>
        <p:spPr>
          <a:xfrm>
            <a:off x="1465286" y="6208236"/>
            <a:ext cx="338845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타원 43"/>
          <p:cNvSpPr/>
          <p:nvPr/>
        </p:nvSpPr>
        <p:spPr>
          <a:xfrm>
            <a:off x="2379066" y="6153480"/>
            <a:ext cx="77080" cy="770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7946006" y="6670828"/>
            <a:ext cx="1162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>
                <a:solidFill>
                  <a:schemeClr val="bg1">
                    <a:lumMod val="50000"/>
                  </a:schemeClr>
                </a:solidFill>
              </a:rPr>
              <a:t>11:12</a:t>
            </a:r>
            <a:r>
              <a:rPr lang="ko-KR" altLang="en-US" sz="1050" b="1" dirty="0" smtClean="0">
                <a:solidFill>
                  <a:schemeClr val="bg1">
                    <a:lumMod val="50000"/>
                  </a:schemeClr>
                </a:solidFill>
              </a:rPr>
              <a:t>에 작성됨</a:t>
            </a:r>
            <a:endParaRPr lang="ko-KR" altLang="en-US" sz="105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708153" y="6496268"/>
            <a:ext cx="624004" cy="252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장한별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1804131" y="3066339"/>
            <a:ext cx="432048" cy="432048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0" name="직선 연결선 49"/>
          <p:cNvCxnSpPr>
            <a:endCxn id="49" idx="2"/>
          </p:cNvCxnSpPr>
          <p:nvPr/>
        </p:nvCxnSpPr>
        <p:spPr>
          <a:xfrm>
            <a:off x="1465286" y="3282363"/>
            <a:ext cx="338845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타원 50"/>
          <p:cNvSpPr/>
          <p:nvPr/>
        </p:nvSpPr>
        <p:spPr>
          <a:xfrm>
            <a:off x="2379066" y="3227607"/>
            <a:ext cx="77080" cy="7708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1708153" y="3570395"/>
            <a:ext cx="624004" cy="252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solidFill>
                  <a:schemeClr val="tx1"/>
                </a:solidFill>
              </a:rPr>
              <a:t>김철</a:t>
            </a:r>
            <a:r>
              <a:rPr lang="ko-KR" altLang="en-US" sz="1100" dirty="0" err="1">
                <a:solidFill>
                  <a:schemeClr val="tx1"/>
                </a:solidFill>
              </a:rPr>
              <a:t>연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2961126" y="5370595"/>
            <a:ext cx="46188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2961864" y="3089363"/>
            <a:ext cx="4450883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rgbClr val="7030A0"/>
                </a:solidFill>
              </a:rPr>
              <a:t>2014</a:t>
            </a:r>
            <a:r>
              <a:rPr lang="ko-KR" altLang="en-US" sz="1400" dirty="0" smtClean="0">
                <a:solidFill>
                  <a:srgbClr val="7030A0"/>
                </a:solidFill>
              </a:rPr>
              <a:t>년 </a:t>
            </a:r>
            <a:r>
              <a:rPr lang="en-US" altLang="ko-KR" sz="1400" dirty="0" smtClean="0">
                <a:solidFill>
                  <a:srgbClr val="7030A0"/>
                </a:solidFill>
              </a:rPr>
              <a:t>1</a:t>
            </a:r>
            <a:r>
              <a:rPr lang="ko-KR" altLang="en-US" sz="1400" dirty="0" smtClean="0">
                <a:solidFill>
                  <a:srgbClr val="7030A0"/>
                </a:solidFill>
              </a:rPr>
              <a:t>월 </a:t>
            </a:r>
            <a:r>
              <a:rPr lang="en-US" altLang="ko-KR" sz="1400" dirty="0" smtClean="0">
                <a:solidFill>
                  <a:srgbClr val="7030A0"/>
                </a:solidFill>
              </a:rPr>
              <a:t>5</a:t>
            </a:r>
            <a:r>
              <a:rPr lang="ko-KR" altLang="en-US" sz="1400" dirty="0" smtClean="0">
                <a:solidFill>
                  <a:srgbClr val="7030A0"/>
                </a:solidFill>
              </a:rPr>
              <a:t>일 </a:t>
            </a:r>
            <a:r>
              <a:rPr lang="en-US" altLang="ko-KR" sz="1400" dirty="0" smtClean="0">
                <a:solidFill>
                  <a:srgbClr val="7030A0"/>
                </a:solidFill>
              </a:rPr>
              <a:t>2</a:t>
            </a:r>
            <a:r>
              <a:rPr lang="ko-KR" altLang="en-US" sz="1400" dirty="0" smtClean="0">
                <a:solidFill>
                  <a:srgbClr val="7030A0"/>
                </a:solidFill>
              </a:rPr>
              <a:t>차 휴가</a:t>
            </a:r>
            <a:r>
              <a:rPr lang="en-US" altLang="ko-KR" sz="1400" dirty="0" smtClean="0">
                <a:solidFill>
                  <a:srgbClr val="7030A0"/>
                </a:solidFill>
              </a:rPr>
              <a:t>~ </a:t>
            </a:r>
            <a:r>
              <a:rPr lang="ko-KR" altLang="en-US" sz="1400" dirty="0" err="1" smtClean="0">
                <a:solidFill>
                  <a:srgbClr val="7030A0"/>
                </a:solidFill>
              </a:rPr>
              <a:t>ㅎㅎㅎㅎ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pic>
        <p:nvPicPr>
          <p:cNvPr id="6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6353" y="6631791"/>
            <a:ext cx="377331" cy="37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" name="모서리가 둥근 직사각형 60"/>
          <p:cNvSpPr/>
          <p:nvPr/>
        </p:nvSpPr>
        <p:spPr>
          <a:xfrm>
            <a:off x="6927240" y="6687689"/>
            <a:ext cx="595107" cy="223164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>
                <a:solidFill>
                  <a:srgbClr val="7030A0"/>
                </a:solidFill>
              </a:rPr>
              <a:t>댓글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cxnSp>
        <p:nvCxnSpPr>
          <p:cNvPr id="62" name="직선 연결선 61"/>
          <p:cNvCxnSpPr/>
          <p:nvPr/>
        </p:nvCxnSpPr>
        <p:spPr>
          <a:xfrm>
            <a:off x="2967084" y="6645295"/>
            <a:ext cx="46188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모서리가 둥근 직사각형 62"/>
          <p:cNvSpPr/>
          <p:nvPr/>
        </p:nvSpPr>
        <p:spPr>
          <a:xfrm>
            <a:off x="3436013" y="6696491"/>
            <a:ext cx="3441607" cy="224782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err="1" smtClean="0">
                <a:solidFill>
                  <a:srgbClr val="7030A0"/>
                </a:solidFill>
              </a:rPr>
              <a:t>댓글</a:t>
            </a:r>
            <a:r>
              <a:rPr lang="ko-KR" altLang="en-US" sz="1400" dirty="0" smtClean="0">
                <a:solidFill>
                  <a:srgbClr val="7030A0"/>
                </a:solidFill>
              </a:rPr>
              <a:t> 남기기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sp>
        <p:nvSpPr>
          <p:cNvPr id="64" name="타원 63"/>
          <p:cNvSpPr/>
          <p:nvPr/>
        </p:nvSpPr>
        <p:spPr>
          <a:xfrm>
            <a:off x="3054758" y="6668466"/>
            <a:ext cx="317896" cy="275964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2977454" y="5776188"/>
            <a:ext cx="4608512" cy="1742594"/>
          </a:xfrm>
          <a:prstGeom prst="roundRect">
            <a:avLst>
              <a:gd name="adj" fmla="val 7765"/>
            </a:avLst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6852" y="6365091"/>
            <a:ext cx="190500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8" name="직사각형 77"/>
          <p:cNvSpPr/>
          <p:nvPr/>
        </p:nvSpPr>
        <p:spPr>
          <a:xfrm>
            <a:off x="2977454" y="5776188"/>
            <a:ext cx="3265259" cy="11358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200" dirty="0" smtClean="0">
                <a:solidFill>
                  <a:srgbClr val="7030A0"/>
                </a:solidFill>
              </a:rPr>
              <a:t>오늘 하루도 기분 좋게 시작</a:t>
            </a:r>
            <a:r>
              <a:rPr lang="en-US" altLang="ko-KR" sz="1200" dirty="0" smtClean="0">
                <a:solidFill>
                  <a:srgbClr val="7030A0"/>
                </a:solidFill>
              </a:rPr>
              <a:t>~~~!</a:t>
            </a:r>
          </a:p>
          <a:p>
            <a:r>
              <a:rPr lang="ko-KR" altLang="en-US" sz="1200" dirty="0" err="1" smtClean="0">
                <a:solidFill>
                  <a:srgbClr val="7030A0"/>
                </a:solidFill>
              </a:rPr>
              <a:t>뚜루루루</a:t>
            </a:r>
            <a:r>
              <a:rPr lang="ko-KR" altLang="en-US" sz="1200" dirty="0" smtClean="0">
                <a:solidFill>
                  <a:srgbClr val="7030A0"/>
                </a:solidFill>
              </a:rPr>
              <a:t> 뚜뚜</a:t>
            </a:r>
            <a:endParaRPr lang="ko-KR" altLang="en-US" sz="1200" dirty="0">
              <a:solidFill>
                <a:srgbClr val="7030A0"/>
              </a:solidFill>
            </a:endParaRPr>
          </a:p>
        </p:txBody>
      </p:sp>
      <p:sp>
        <p:nvSpPr>
          <p:cNvPr id="23" name="하트 22"/>
          <p:cNvSpPr/>
          <p:nvPr/>
        </p:nvSpPr>
        <p:spPr>
          <a:xfrm>
            <a:off x="7123357" y="5852603"/>
            <a:ext cx="160019" cy="139609"/>
          </a:xfrm>
          <a:prstGeom prst="heart">
            <a:avLst/>
          </a:prstGeom>
          <a:solidFill>
            <a:srgbClr val="FF0000"/>
          </a:solidFill>
          <a:ln>
            <a:solidFill>
              <a:srgbClr val="FF0000"/>
            </a:solidFill>
          </a:ln>
          <a:scene3d>
            <a:camera prst="orthographicFront"/>
            <a:lightRig rig="flat" dir="t">
              <a:rot lat="0" lon="0" rev="0"/>
            </a:lightRig>
          </a:scene3d>
          <a:sp3d prstMaterial="powder">
            <a:bevelT w="2540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7247226" y="5856485"/>
            <a:ext cx="265264" cy="2001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000" dirty="0">
                <a:solidFill>
                  <a:srgbClr val="7030A0"/>
                </a:solidFill>
              </a:rPr>
              <a:t>5</a:t>
            </a:r>
            <a:endParaRPr lang="ko-KR" altLang="en-US" sz="900" dirty="0">
              <a:solidFill>
                <a:srgbClr val="7030A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228105" y="6321250"/>
            <a:ext cx="8053576" cy="7147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직사각형 111"/>
          <p:cNvSpPr/>
          <p:nvPr/>
        </p:nvSpPr>
        <p:spPr>
          <a:xfrm rot="5400000">
            <a:off x="4553045" y="1721848"/>
            <a:ext cx="45719" cy="91292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170" name="Picture 2" descr="E:\LG\김철연\폰 사진\아이폰4\IMG_2497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4017300" y="3495839"/>
            <a:ext cx="2492161" cy="186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모서리가 둥근 직사각형 57"/>
          <p:cNvSpPr/>
          <p:nvPr/>
        </p:nvSpPr>
        <p:spPr>
          <a:xfrm>
            <a:off x="6927240" y="5418329"/>
            <a:ext cx="595107" cy="223164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>
                <a:solidFill>
                  <a:srgbClr val="7030A0"/>
                </a:solidFill>
              </a:rPr>
              <a:t>댓글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sp>
        <p:nvSpPr>
          <p:cNvPr id="59" name="모서리가 둥근 직사각형 58"/>
          <p:cNvSpPr/>
          <p:nvPr/>
        </p:nvSpPr>
        <p:spPr>
          <a:xfrm>
            <a:off x="3436014" y="5427131"/>
            <a:ext cx="3124848" cy="224782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err="1" smtClean="0">
                <a:solidFill>
                  <a:srgbClr val="7030A0"/>
                </a:solidFill>
              </a:rPr>
              <a:t>댓글</a:t>
            </a:r>
            <a:r>
              <a:rPr lang="ko-KR" altLang="en-US" sz="1400" dirty="0" smtClean="0">
                <a:solidFill>
                  <a:srgbClr val="7030A0"/>
                </a:solidFill>
              </a:rPr>
              <a:t> 남기기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sp>
        <p:nvSpPr>
          <p:cNvPr id="75" name="타원 74"/>
          <p:cNvSpPr/>
          <p:nvPr/>
        </p:nvSpPr>
        <p:spPr>
          <a:xfrm>
            <a:off x="3054758" y="5399106"/>
            <a:ext cx="317896" cy="275964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모서리가 둥근 직사각형 52"/>
          <p:cNvSpPr/>
          <p:nvPr/>
        </p:nvSpPr>
        <p:spPr>
          <a:xfrm>
            <a:off x="2961126" y="2981005"/>
            <a:ext cx="4608512" cy="2735923"/>
          </a:xfrm>
          <a:prstGeom prst="roundRect">
            <a:avLst>
              <a:gd name="adj" fmla="val 4538"/>
            </a:avLst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하트 75"/>
          <p:cNvSpPr/>
          <p:nvPr/>
        </p:nvSpPr>
        <p:spPr>
          <a:xfrm>
            <a:off x="7131701" y="3162186"/>
            <a:ext cx="160019" cy="139609"/>
          </a:xfrm>
          <a:prstGeom prst="heart">
            <a:avLst/>
          </a:prstGeom>
          <a:noFill/>
          <a:ln>
            <a:solidFill>
              <a:srgbClr val="FF0000"/>
            </a:solidFill>
          </a:ln>
          <a:scene3d>
            <a:camera prst="orthographicFront"/>
            <a:lightRig rig="flat" dir="t">
              <a:rot lat="0" lon="0" rev="0"/>
            </a:lightRig>
          </a:scene3d>
          <a:sp3d prstMaterial="powder">
            <a:bevelT w="0" h="635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/>
          <p:cNvSpPr/>
          <p:nvPr/>
        </p:nvSpPr>
        <p:spPr>
          <a:xfrm>
            <a:off x="7259064" y="3154267"/>
            <a:ext cx="265264" cy="2001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000" dirty="0" smtClean="0">
                <a:solidFill>
                  <a:srgbClr val="7030A0"/>
                </a:solidFill>
              </a:rPr>
              <a:t>0</a:t>
            </a:r>
            <a:endParaRPr lang="ko-KR" altLang="en-US" sz="900" dirty="0">
              <a:solidFill>
                <a:srgbClr val="7030A0"/>
              </a:solidFill>
            </a:endParaRPr>
          </a:p>
        </p:txBody>
      </p:sp>
      <p:pic>
        <p:nvPicPr>
          <p:cNvPr id="9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7387" y="2100357"/>
            <a:ext cx="527844" cy="5187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0" name="타원 99"/>
          <p:cNvSpPr/>
          <p:nvPr/>
        </p:nvSpPr>
        <p:spPr>
          <a:xfrm>
            <a:off x="1804131" y="2132856"/>
            <a:ext cx="432048" cy="432048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1" name="직선 연결선 100"/>
          <p:cNvCxnSpPr>
            <a:endCxn id="100" idx="2"/>
          </p:cNvCxnSpPr>
          <p:nvPr/>
        </p:nvCxnSpPr>
        <p:spPr>
          <a:xfrm>
            <a:off x="1465286" y="2348880"/>
            <a:ext cx="338845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타원 101"/>
          <p:cNvSpPr/>
          <p:nvPr/>
        </p:nvSpPr>
        <p:spPr>
          <a:xfrm>
            <a:off x="2379066" y="2294124"/>
            <a:ext cx="77080" cy="7708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직사각형 102"/>
          <p:cNvSpPr/>
          <p:nvPr/>
        </p:nvSpPr>
        <p:spPr>
          <a:xfrm>
            <a:off x="1708153" y="2636912"/>
            <a:ext cx="624004" cy="252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solidFill>
                  <a:schemeClr val="tx1"/>
                </a:solidFill>
              </a:rPr>
              <a:t>김철</a:t>
            </a:r>
            <a:r>
              <a:rPr lang="ko-KR" altLang="en-US" sz="1100" dirty="0" err="1">
                <a:solidFill>
                  <a:schemeClr val="tx1"/>
                </a:solidFill>
              </a:rPr>
              <a:t>연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04" name="모서리가 둥근 직사각형 103"/>
          <p:cNvSpPr/>
          <p:nvPr/>
        </p:nvSpPr>
        <p:spPr>
          <a:xfrm>
            <a:off x="2961126" y="2060848"/>
            <a:ext cx="4608512" cy="828091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5" name="직선 연결선 104"/>
          <p:cNvCxnSpPr/>
          <p:nvPr/>
        </p:nvCxnSpPr>
        <p:spPr>
          <a:xfrm>
            <a:off x="2961126" y="2581232"/>
            <a:ext cx="46188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모서리가 둥근 직사각형 105"/>
          <p:cNvSpPr/>
          <p:nvPr/>
        </p:nvSpPr>
        <p:spPr>
          <a:xfrm>
            <a:off x="6899280" y="2620584"/>
            <a:ext cx="595107" cy="223164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rgbClr val="7030A0"/>
                </a:solidFill>
              </a:rPr>
              <a:t>작성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2961864" y="2155880"/>
            <a:ext cx="4450883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rgbClr val="7030A0"/>
                </a:solidFill>
              </a:rPr>
              <a:t>오늘은 어떤 가족 이야기가 있나요</a:t>
            </a:r>
            <a:r>
              <a:rPr lang="en-US" altLang="ko-KR" sz="1400" dirty="0" smtClean="0">
                <a:solidFill>
                  <a:srgbClr val="7030A0"/>
                </a:solidFill>
              </a:rPr>
              <a:t>?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pic>
        <p:nvPicPr>
          <p:cNvPr id="109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2713" y="2594053"/>
            <a:ext cx="257175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0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9888" y="2605623"/>
            <a:ext cx="314325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1" name="Picture 8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>
                        <a14:foregroundMark x1="68000" y1="60317" x2="38000" y2="6984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210" y="2762926"/>
            <a:ext cx="122438" cy="154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3" name="모서리가 둥근 사각형 설명선 112"/>
          <p:cNvSpPr/>
          <p:nvPr/>
        </p:nvSpPr>
        <p:spPr>
          <a:xfrm flipH="1">
            <a:off x="6315695" y="4610608"/>
            <a:ext cx="1218178" cy="333042"/>
          </a:xfrm>
          <a:prstGeom prst="wedgeRoundRectCallout">
            <a:avLst>
              <a:gd name="adj1" fmla="val -40269"/>
              <a:gd name="adj2" fmla="val 59382"/>
              <a:gd name="adj3" fmla="val 16667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모서리가 둥근 직사각형 119"/>
          <p:cNvSpPr/>
          <p:nvPr/>
        </p:nvSpPr>
        <p:spPr>
          <a:xfrm>
            <a:off x="6337985" y="4631470"/>
            <a:ext cx="1192273" cy="16664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rgbClr val="7030A0"/>
                </a:solidFill>
              </a:rPr>
              <a:t>이야기 수정</a:t>
            </a:r>
            <a:endParaRPr lang="ko-KR" altLang="en-US" sz="800" dirty="0">
              <a:solidFill>
                <a:srgbClr val="7030A0"/>
              </a:solidFill>
            </a:endParaRPr>
          </a:p>
        </p:txBody>
      </p:sp>
      <p:sp>
        <p:nvSpPr>
          <p:cNvPr id="121" name="모서리가 둥근 직사각형 120"/>
          <p:cNvSpPr/>
          <p:nvPr/>
        </p:nvSpPr>
        <p:spPr>
          <a:xfrm>
            <a:off x="6337985" y="4777008"/>
            <a:ext cx="1200009" cy="16664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rgbClr val="7030A0"/>
                </a:solidFill>
              </a:rPr>
              <a:t>이야기 삭제</a:t>
            </a:r>
            <a:endParaRPr lang="ko-KR" altLang="en-US" sz="800" dirty="0">
              <a:solidFill>
                <a:srgbClr val="7030A0"/>
              </a:solidFill>
            </a:endParaRPr>
          </a:p>
        </p:txBody>
      </p:sp>
      <p:pic>
        <p:nvPicPr>
          <p:cNvPr id="122" name="Picture 8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10000" b="90000" l="10000" r="90000">
                        <a14:foregroundMark x1="68000" y1="60317" x2="38000" y2="6984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4786" y="4788622"/>
            <a:ext cx="122438" cy="154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3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6852" y="5085184"/>
            <a:ext cx="190500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5" name="모서리가 둥근 직사각형 124"/>
          <p:cNvSpPr/>
          <p:nvPr/>
        </p:nvSpPr>
        <p:spPr>
          <a:xfrm>
            <a:off x="3708768" y="2622251"/>
            <a:ext cx="1151264" cy="223164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rgbClr val="7030A0"/>
                </a:solidFill>
              </a:rPr>
              <a:t>가족공개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grpSp>
        <p:nvGrpSpPr>
          <p:cNvPr id="126" name="그룹 125"/>
          <p:cNvGrpSpPr/>
          <p:nvPr/>
        </p:nvGrpSpPr>
        <p:grpSpPr>
          <a:xfrm>
            <a:off x="4644009" y="2627251"/>
            <a:ext cx="216023" cy="223164"/>
            <a:chOff x="8388425" y="2988788"/>
            <a:chExt cx="216023" cy="223164"/>
          </a:xfrm>
        </p:grpSpPr>
        <p:sp>
          <p:nvSpPr>
            <p:cNvPr id="127" name="모서리가 둥근 직사각형 126"/>
            <p:cNvSpPr/>
            <p:nvPr/>
          </p:nvSpPr>
          <p:spPr>
            <a:xfrm>
              <a:off x="8388425" y="2988788"/>
              <a:ext cx="216023" cy="223164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rgbClr val="7030A0"/>
                </a:solidFill>
              </a:endParaRPr>
            </a:p>
          </p:txBody>
        </p:sp>
        <p:sp>
          <p:nvSpPr>
            <p:cNvPr id="128" name="이등변 삼각형 127"/>
            <p:cNvSpPr/>
            <p:nvPr/>
          </p:nvSpPr>
          <p:spPr>
            <a:xfrm flipV="1">
              <a:off x="8388425" y="3063888"/>
              <a:ext cx="216023" cy="111582"/>
            </a:xfrm>
            <a:prstGeom prst="triangl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87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9081" y="5391798"/>
            <a:ext cx="257175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8" name="TextBox 87"/>
          <p:cNvSpPr txBox="1"/>
          <p:nvPr/>
        </p:nvSpPr>
        <p:spPr>
          <a:xfrm>
            <a:off x="2059884" y="1207785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00B0F0"/>
                </a:solidFill>
              </a:rPr>
              <a:t>가족 이야기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3212876" y="1207785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00B0F0"/>
                </a:solidFill>
              </a:rPr>
              <a:t>이웃 이야기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cxnSp>
        <p:nvCxnSpPr>
          <p:cNvPr id="91" name="직선 연결선 90"/>
          <p:cNvCxnSpPr/>
          <p:nvPr/>
        </p:nvCxnSpPr>
        <p:spPr>
          <a:xfrm>
            <a:off x="2133253" y="1484784"/>
            <a:ext cx="864096" cy="0"/>
          </a:xfrm>
          <a:prstGeom prst="line">
            <a:avLst/>
          </a:prstGeom>
          <a:ln w="25400">
            <a:solidFill>
              <a:srgbClr val="B416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그룹 91"/>
          <p:cNvGrpSpPr/>
          <p:nvPr/>
        </p:nvGrpSpPr>
        <p:grpSpPr>
          <a:xfrm>
            <a:off x="35496" y="188640"/>
            <a:ext cx="1120563" cy="6097822"/>
            <a:chOff x="143920" y="224208"/>
            <a:chExt cx="1120563" cy="6062253"/>
          </a:xfrm>
        </p:grpSpPr>
        <p:pic>
          <p:nvPicPr>
            <p:cNvPr id="93" name="Picture 3" descr="C:\Users\ChealYeon\Desktop\프로필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649" y="511320"/>
              <a:ext cx="1055011" cy="9667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4" name="직사각형 93"/>
            <p:cNvSpPr/>
            <p:nvPr/>
          </p:nvSpPr>
          <p:spPr>
            <a:xfrm>
              <a:off x="143920" y="224208"/>
              <a:ext cx="1120563" cy="60622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모서리가 둥근 직사각형 94"/>
            <p:cNvSpPr/>
            <p:nvPr/>
          </p:nvSpPr>
          <p:spPr>
            <a:xfrm>
              <a:off x="285751" y="259503"/>
              <a:ext cx="860805" cy="22316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spc="-300" smtClean="0">
                  <a:solidFill>
                    <a:schemeClr val="tx1"/>
                  </a:solidFill>
                </a:rPr>
                <a:t>김철연</a:t>
              </a:r>
              <a:endParaRPr lang="ko-KR" altLang="en-US" sz="1400" b="1" spc="-300" dirty="0">
                <a:solidFill>
                  <a:schemeClr val="tx1"/>
                </a:solidFill>
              </a:endParaRPr>
            </a:p>
          </p:txBody>
        </p:sp>
        <p:sp>
          <p:nvSpPr>
            <p:cNvPr id="96" name="모서리가 둥근 직사각형 95"/>
            <p:cNvSpPr/>
            <p:nvPr/>
          </p:nvSpPr>
          <p:spPr>
            <a:xfrm>
              <a:off x="219270" y="4029197"/>
              <a:ext cx="969862" cy="22316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spc="-300" dirty="0" smtClean="0">
                  <a:solidFill>
                    <a:schemeClr val="tx1"/>
                  </a:solidFill>
                </a:rPr>
                <a:t>프로필 </a:t>
              </a:r>
              <a:endParaRPr lang="en-US" altLang="ko-KR" sz="1600" b="1" spc="-3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600" b="1" spc="-300" dirty="0">
                  <a:solidFill>
                    <a:schemeClr val="tx1"/>
                  </a:solidFill>
                </a:rPr>
                <a:t>수</a:t>
              </a:r>
              <a:r>
                <a:rPr lang="ko-KR" altLang="en-US" sz="1600" b="1" spc="-300" dirty="0" smtClean="0">
                  <a:solidFill>
                    <a:schemeClr val="tx1"/>
                  </a:solidFill>
                </a:rPr>
                <a:t>정</a:t>
              </a:r>
              <a:endParaRPr lang="ko-KR" altLang="en-US" sz="1600" b="1" spc="-300" dirty="0">
                <a:solidFill>
                  <a:schemeClr val="tx1"/>
                </a:solidFill>
              </a:endParaRPr>
            </a:p>
          </p:txBody>
        </p:sp>
        <p:sp>
          <p:nvSpPr>
            <p:cNvPr id="97" name="모서리가 둥근 직사각형 96"/>
            <p:cNvSpPr/>
            <p:nvPr/>
          </p:nvSpPr>
          <p:spPr>
            <a:xfrm>
              <a:off x="215928" y="2214619"/>
              <a:ext cx="969862" cy="22316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spc="-300" dirty="0" smtClean="0">
                  <a:solidFill>
                    <a:schemeClr val="tx1"/>
                  </a:solidFill>
                </a:rPr>
                <a:t>우체</a:t>
              </a:r>
              <a:r>
                <a:rPr lang="ko-KR" altLang="en-US" sz="1600" b="1" spc="-300" dirty="0">
                  <a:solidFill>
                    <a:schemeClr val="tx1"/>
                  </a:solidFill>
                </a:rPr>
                <a:t>통</a:t>
              </a:r>
            </a:p>
          </p:txBody>
        </p:sp>
        <p:sp>
          <p:nvSpPr>
            <p:cNvPr id="98" name="모서리가 둥근 직사각형 97"/>
            <p:cNvSpPr/>
            <p:nvPr/>
          </p:nvSpPr>
          <p:spPr>
            <a:xfrm>
              <a:off x="219270" y="2822316"/>
              <a:ext cx="969862" cy="22316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spc="-300" dirty="0" smtClean="0">
                  <a:solidFill>
                    <a:schemeClr val="tx1"/>
                  </a:solidFill>
                </a:rPr>
                <a:t>앨범</a:t>
              </a:r>
              <a:endParaRPr lang="ko-KR" altLang="en-US" sz="1600" b="1" spc="-300" dirty="0">
                <a:solidFill>
                  <a:schemeClr val="tx1"/>
                </a:solidFill>
              </a:endParaRPr>
            </a:p>
          </p:txBody>
        </p:sp>
        <p:sp>
          <p:nvSpPr>
            <p:cNvPr id="129" name="모서리가 둥근 직사각형 128"/>
            <p:cNvSpPr/>
            <p:nvPr/>
          </p:nvSpPr>
          <p:spPr>
            <a:xfrm>
              <a:off x="219270" y="3425757"/>
              <a:ext cx="969862" cy="22316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spc="-300" dirty="0" smtClean="0">
                  <a:solidFill>
                    <a:schemeClr val="tx1"/>
                  </a:solidFill>
                </a:rPr>
                <a:t>포인트</a:t>
              </a:r>
              <a:endParaRPr lang="ko-KR" altLang="en-US" sz="1600" b="1" spc="-300" dirty="0">
                <a:solidFill>
                  <a:schemeClr val="tx1"/>
                </a:solidFill>
              </a:endParaRPr>
            </a:p>
          </p:txBody>
        </p:sp>
      </p:grpSp>
      <p:sp>
        <p:nvSpPr>
          <p:cNvPr id="130" name="TextBox 129"/>
          <p:cNvSpPr txBox="1"/>
          <p:nvPr/>
        </p:nvSpPr>
        <p:spPr>
          <a:xfrm>
            <a:off x="4689493" y="755894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일정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1930728" y="755894"/>
            <a:ext cx="785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홈 보기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5409573" y="755894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소망상자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2817285" y="755894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이야기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3793072" y="755894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일기장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6370562" y="744959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rgbClr val="00B0F0"/>
                </a:solidFill>
              </a:rPr>
              <a:t>미션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grpSp>
        <p:nvGrpSpPr>
          <p:cNvPr id="136" name="그룹 135"/>
          <p:cNvGrpSpPr/>
          <p:nvPr/>
        </p:nvGrpSpPr>
        <p:grpSpPr>
          <a:xfrm>
            <a:off x="2748474" y="512542"/>
            <a:ext cx="792086" cy="772609"/>
            <a:chOff x="7651820" y="4797153"/>
            <a:chExt cx="969155" cy="969154"/>
          </a:xfrm>
        </p:grpSpPr>
        <p:sp>
          <p:nvSpPr>
            <p:cNvPr id="137" name="타원 136"/>
            <p:cNvSpPr/>
            <p:nvPr/>
          </p:nvSpPr>
          <p:spPr>
            <a:xfrm>
              <a:off x="7651820" y="4797153"/>
              <a:ext cx="969155" cy="969154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7692607" y="5097063"/>
              <a:ext cx="884961" cy="3860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smtClean="0">
                  <a:solidFill>
                    <a:schemeClr val="bg1"/>
                  </a:solidFill>
                </a:rPr>
                <a:t>이야기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11663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모서리가 둥근 직사각형 80"/>
          <p:cNvSpPr/>
          <p:nvPr/>
        </p:nvSpPr>
        <p:spPr>
          <a:xfrm>
            <a:off x="2928776" y="5448794"/>
            <a:ext cx="838811" cy="22316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rgbClr val="7030A0"/>
                </a:solidFill>
              </a:rPr>
              <a:t>공개범위</a:t>
            </a:r>
            <a:endParaRPr lang="ko-KR" altLang="en-US" sz="1100" dirty="0">
              <a:solidFill>
                <a:srgbClr val="7030A0"/>
              </a:solidFill>
            </a:endParaRPr>
          </a:p>
        </p:txBody>
      </p:sp>
      <p:cxnSp>
        <p:nvCxnSpPr>
          <p:cNvPr id="82" name="직선 연결선 81"/>
          <p:cNvCxnSpPr/>
          <p:nvPr/>
        </p:nvCxnSpPr>
        <p:spPr>
          <a:xfrm>
            <a:off x="2961126" y="5417606"/>
            <a:ext cx="46188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모서리가 둥근 직사각형 82"/>
          <p:cNvSpPr/>
          <p:nvPr/>
        </p:nvSpPr>
        <p:spPr>
          <a:xfrm>
            <a:off x="6899280" y="5456958"/>
            <a:ext cx="595107" cy="223164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rgbClr val="7030A0"/>
                </a:solidFill>
              </a:rPr>
              <a:t>수</a:t>
            </a:r>
            <a:r>
              <a:rPr lang="ko-KR" altLang="en-US" sz="1400" dirty="0">
                <a:solidFill>
                  <a:srgbClr val="7030A0"/>
                </a:solidFill>
              </a:rPr>
              <a:t>정</a:t>
            </a:r>
          </a:p>
        </p:txBody>
      </p:sp>
      <p:pic>
        <p:nvPicPr>
          <p:cNvPr id="8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4756" y="5430427"/>
            <a:ext cx="257175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1931" y="5441997"/>
            <a:ext cx="314325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6" name="모서리가 둥근 직사각형 85"/>
          <p:cNvSpPr/>
          <p:nvPr/>
        </p:nvSpPr>
        <p:spPr>
          <a:xfrm>
            <a:off x="3708768" y="5456958"/>
            <a:ext cx="1151264" cy="223164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rgbClr val="7030A0"/>
                </a:solidFill>
              </a:rPr>
              <a:t>가족공개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grpSp>
        <p:nvGrpSpPr>
          <p:cNvPr id="89" name="그룹 88"/>
          <p:cNvGrpSpPr/>
          <p:nvPr/>
        </p:nvGrpSpPr>
        <p:grpSpPr>
          <a:xfrm>
            <a:off x="4644009" y="5461958"/>
            <a:ext cx="216023" cy="223164"/>
            <a:chOff x="8388425" y="2988788"/>
            <a:chExt cx="216023" cy="223164"/>
          </a:xfrm>
        </p:grpSpPr>
        <p:sp>
          <p:nvSpPr>
            <p:cNvPr id="107" name="모서리가 둥근 직사각형 106"/>
            <p:cNvSpPr/>
            <p:nvPr/>
          </p:nvSpPr>
          <p:spPr>
            <a:xfrm>
              <a:off x="8388425" y="2988788"/>
              <a:ext cx="216023" cy="223164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rgbClr val="7030A0"/>
                </a:solidFill>
              </a:endParaRPr>
            </a:p>
          </p:txBody>
        </p:sp>
        <p:sp>
          <p:nvSpPr>
            <p:cNvPr id="114" name="이등변 삼각형 113"/>
            <p:cNvSpPr/>
            <p:nvPr/>
          </p:nvSpPr>
          <p:spPr>
            <a:xfrm flipV="1">
              <a:off x="8388425" y="3063888"/>
              <a:ext cx="216023" cy="111582"/>
            </a:xfrm>
            <a:prstGeom prst="triangl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4" name="모서리가 둥근 직사각형 123"/>
          <p:cNvSpPr/>
          <p:nvPr/>
        </p:nvSpPr>
        <p:spPr>
          <a:xfrm>
            <a:off x="2928776" y="2616238"/>
            <a:ext cx="838811" cy="22316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rgbClr val="7030A0"/>
                </a:solidFill>
              </a:rPr>
              <a:t>공개범위</a:t>
            </a:r>
            <a:endParaRPr lang="ko-KR" altLang="en-US" sz="1100" dirty="0">
              <a:solidFill>
                <a:srgbClr val="7030A0"/>
              </a:solidFill>
            </a:endParaRPr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931" y="5955823"/>
            <a:ext cx="495300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7387" y="3033840"/>
            <a:ext cx="527844" cy="5187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" name="이등변 삼각형 70"/>
          <p:cNvSpPr/>
          <p:nvPr/>
        </p:nvSpPr>
        <p:spPr>
          <a:xfrm>
            <a:off x="3126" y="0"/>
            <a:ext cx="9140873" cy="1435635"/>
          </a:xfrm>
          <a:prstGeom prst="triangle">
            <a:avLst>
              <a:gd name="adj" fmla="val 5028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 flipV="1">
            <a:off x="0" y="1412776"/>
            <a:ext cx="9132354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직선 연결선 36"/>
          <p:cNvCxnSpPr/>
          <p:nvPr/>
        </p:nvCxnSpPr>
        <p:spPr>
          <a:xfrm>
            <a:off x="1473450" y="2060848"/>
            <a:ext cx="0" cy="4225614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타원 37"/>
          <p:cNvSpPr/>
          <p:nvPr/>
        </p:nvSpPr>
        <p:spPr>
          <a:xfrm>
            <a:off x="1804131" y="5992212"/>
            <a:ext cx="432048" cy="432048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직선 연결선 38"/>
          <p:cNvCxnSpPr>
            <a:endCxn id="38" idx="2"/>
          </p:cNvCxnSpPr>
          <p:nvPr/>
        </p:nvCxnSpPr>
        <p:spPr>
          <a:xfrm>
            <a:off x="1465286" y="6208236"/>
            <a:ext cx="338845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타원 43"/>
          <p:cNvSpPr/>
          <p:nvPr/>
        </p:nvSpPr>
        <p:spPr>
          <a:xfrm>
            <a:off x="2379066" y="6153480"/>
            <a:ext cx="77080" cy="770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7946006" y="6670828"/>
            <a:ext cx="1162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>
                <a:solidFill>
                  <a:schemeClr val="bg1">
                    <a:lumMod val="50000"/>
                  </a:schemeClr>
                </a:solidFill>
              </a:rPr>
              <a:t>11:12</a:t>
            </a:r>
            <a:r>
              <a:rPr lang="ko-KR" altLang="en-US" sz="1050" b="1" dirty="0" smtClean="0">
                <a:solidFill>
                  <a:schemeClr val="bg1">
                    <a:lumMod val="50000"/>
                  </a:schemeClr>
                </a:solidFill>
              </a:rPr>
              <a:t>에 작성됨</a:t>
            </a:r>
            <a:endParaRPr lang="ko-KR" altLang="en-US" sz="105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708153" y="6496268"/>
            <a:ext cx="624004" cy="252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장한별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1804131" y="3066339"/>
            <a:ext cx="432048" cy="432048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0" name="직선 연결선 49"/>
          <p:cNvCxnSpPr>
            <a:endCxn id="49" idx="2"/>
          </p:cNvCxnSpPr>
          <p:nvPr/>
        </p:nvCxnSpPr>
        <p:spPr>
          <a:xfrm>
            <a:off x="1465286" y="3282363"/>
            <a:ext cx="338845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타원 50"/>
          <p:cNvSpPr/>
          <p:nvPr/>
        </p:nvSpPr>
        <p:spPr>
          <a:xfrm>
            <a:off x="2379066" y="3227607"/>
            <a:ext cx="77080" cy="7708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1708153" y="3570395"/>
            <a:ext cx="624004" cy="252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solidFill>
                  <a:schemeClr val="tx1"/>
                </a:solidFill>
              </a:rPr>
              <a:t>김철</a:t>
            </a:r>
            <a:r>
              <a:rPr lang="ko-KR" altLang="en-US" sz="1100" dirty="0" err="1">
                <a:solidFill>
                  <a:schemeClr val="tx1"/>
                </a:solidFill>
              </a:rPr>
              <a:t>연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961864" y="3089363"/>
            <a:ext cx="4450883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rgbClr val="7030A0"/>
                </a:solidFill>
              </a:rPr>
              <a:t>2014</a:t>
            </a:r>
            <a:r>
              <a:rPr lang="ko-KR" altLang="en-US" sz="1400" dirty="0" smtClean="0">
                <a:solidFill>
                  <a:srgbClr val="7030A0"/>
                </a:solidFill>
              </a:rPr>
              <a:t>년 </a:t>
            </a:r>
            <a:r>
              <a:rPr lang="en-US" altLang="ko-KR" sz="1400" dirty="0" smtClean="0">
                <a:solidFill>
                  <a:srgbClr val="7030A0"/>
                </a:solidFill>
              </a:rPr>
              <a:t>1</a:t>
            </a:r>
            <a:r>
              <a:rPr lang="ko-KR" altLang="en-US" sz="1400" dirty="0" smtClean="0">
                <a:solidFill>
                  <a:srgbClr val="7030A0"/>
                </a:solidFill>
              </a:rPr>
              <a:t>월 </a:t>
            </a:r>
            <a:r>
              <a:rPr lang="en-US" altLang="ko-KR" sz="1400" dirty="0" smtClean="0">
                <a:solidFill>
                  <a:srgbClr val="7030A0"/>
                </a:solidFill>
              </a:rPr>
              <a:t>5</a:t>
            </a:r>
            <a:r>
              <a:rPr lang="ko-KR" altLang="en-US" sz="1400" dirty="0" smtClean="0">
                <a:solidFill>
                  <a:srgbClr val="7030A0"/>
                </a:solidFill>
              </a:rPr>
              <a:t>일 </a:t>
            </a:r>
            <a:r>
              <a:rPr lang="en-US" altLang="ko-KR" sz="1400" dirty="0" smtClean="0">
                <a:solidFill>
                  <a:srgbClr val="7030A0"/>
                </a:solidFill>
              </a:rPr>
              <a:t>2</a:t>
            </a:r>
            <a:r>
              <a:rPr lang="ko-KR" altLang="en-US" sz="1400" dirty="0" smtClean="0">
                <a:solidFill>
                  <a:srgbClr val="7030A0"/>
                </a:solidFill>
              </a:rPr>
              <a:t>차 휴가</a:t>
            </a:r>
            <a:r>
              <a:rPr lang="en-US" altLang="ko-KR" sz="1400" dirty="0" smtClean="0">
                <a:solidFill>
                  <a:srgbClr val="7030A0"/>
                </a:solidFill>
              </a:rPr>
              <a:t>~ </a:t>
            </a:r>
            <a:r>
              <a:rPr lang="ko-KR" altLang="en-US" sz="1400" dirty="0" err="1" smtClean="0">
                <a:solidFill>
                  <a:srgbClr val="7030A0"/>
                </a:solidFill>
              </a:rPr>
              <a:t>ㅎㅎㅎㅎ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pic>
        <p:nvPicPr>
          <p:cNvPr id="6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6353" y="6631791"/>
            <a:ext cx="377331" cy="37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" name="모서리가 둥근 직사각형 60"/>
          <p:cNvSpPr/>
          <p:nvPr/>
        </p:nvSpPr>
        <p:spPr>
          <a:xfrm>
            <a:off x="6927240" y="6687689"/>
            <a:ext cx="595107" cy="223164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>
                <a:solidFill>
                  <a:srgbClr val="7030A0"/>
                </a:solidFill>
              </a:rPr>
              <a:t>댓글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cxnSp>
        <p:nvCxnSpPr>
          <p:cNvPr id="62" name="직선 연결선 61"/>
          <p:cNvCxnSpPr/>
          <p:nvPr/>
        </p:nvCxnSpPr>
        <p:spPr>
          <a:xfrm>
            <a:off x="2967084" y="6645295"/>
            <a:ext cx="46188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모서리가 둥근 직사각형 62"/>
          <p:cNvSpPr/>
          <p:nvPr/>
        </p:nvSpPr>
        <p:spPr>
          <a:xfrm>
            <a:off x="3436013" y="6696491"/>
            <a:ext cx="3441607" cy="224782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err="1" smtClean="0">
                <a:solidFill>
                  <a:srgbClr val="7030A0"/>
                </a:solidFill>
              </a:rPr>
              <a:t>댓글</a:t>
            </a:r>
            <a:r>
              <a:rPr lang="ko-KR" altLang="en-US" sz="1400" dirty="0" smtClean="0">
                <a:solidFill>
                  <a:srgbClr val="7030A0"/>
                </a:solidFill>
              </a:rPr>
              <a:t> 남기기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sp>
        <p:nvSpPr>
          <p:cNvPr id="64" name="타원 63"/>
          <p:cNvSpPr/>
          <p:nvPr/>
        </p:nvSpPr>
        <p:spPr>
          <a:xfrm>
            <a:off x="3054758" y="6668466"/>
            <a:ext cx="317896" cy="275964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2977454" y="5776188"/>
            <a:ext cx="4608512" cy="1742594"/>
          </a:xfrm>
          <a:prstGeom prst="roundRect">
            <a:avLst>
              <a:gd name="adj" fmla="val 7765"/>
            </a:avLst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6852" y="6365091"/>
            <a:ext cx="190500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8" name="직사각형 77"/>
          <p:cNvSpPr/>
          <p:nvPr/>
        </p:nvSpPr>
        <p:spPr>
          <a:xfrm>
            <a:off x="2977454" y="5776188"/>
            <a:ext cx="3265259" cy="11358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200" dirty="0" smtClean="0">
                <a:solidFill>
                  <a:srgbClr val="7030A0"/>
                </a:solidFill>
              </a:rPr>
              <a:t>오늘 하루도 기분 좋게 시작</a:t>
            </a:r>
            <a:r>
              <a:rPr lang="en-US" altLang="ko-KR" sz="1200" dirty="0" smtClean="0">
                <a:solidFill>
                  <a:srgbClr val="7030A0"/>
                </a:solidFill>
              </a:rPr>
              <a:t>~~~!</a:t>
            </a:r>
          </a:p>
          <a:p>
            <a:r>
              <a:rPr lang="ko-KR" altLang="en-US" sz="1200" dirty="0" err="1" smtClean="0">
                <a:solidFill>
                  <a:srgbClr val="7030A0"/>
                </a:solidFill>
              </a:rPr>
              <a:t>뚜루루루</a:t>
            </a:r>
            <a:r>
              <a:rPr lang="ko-KR" altLang="en-US" sz="1200" dirty="0" smtClean="0">
                <a:solidFill>
                  <a:srgbClr val="7030A0"/>
                </a:solidFill>
              </a:rPr>
              <a:t> 뚜뚜</a:t>
            </a:r>
            <a:endParaRPr lang="ko-KR" altLang="en-US" sz="1200" dirty="0">
              <a:solidFill>
                <a:srgbClr val="7030A0"/>
              </a:solidFill>
            </a:endParaRPr>
          </a:p>
        </p:txBody>
      </p:sp>
      <p:sp>
        <p:nvSpPr>
          <p:cNvPr id="23" name="하트 22"/>
          <p:cNvSpPr/>
          <p:nvPr/>
        </p:nvSpPr>
        <p:spPr>
          <a:xfrm>
            <a:off x="7123357" y="5852603"/>
            <a:ext cx="160019" cy="139609"/>
          </a:xfrm>
          <a:prstGeom prst="heart">
            <a:avLst/>
          </a:prstGeom>
          <a:solidFill>
            <a:srgbClr val="FF0000"/>
          </a:solidFill>
          <a:ln>
            <a:solidFill>
              <a:srgbClr val="FF0000"/>
            </a:solidFill>
          </a:ln>
          <a:scene3d>
            <a:camera prst="orthographicFront"/>
            <a:lightRig rig="flat" dir="t">
              <a:rot lat="0" lon="0" rev="0"/>
            </a:lightRig>
          </a:scene3d>
          <a:sp3d prstMaterial="powder">
            <a:bevelT w="2540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7247226" y="5856485"/>
            <a:ext cx="265264" cy="2001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000" dirty="0">
                <a:solidFill>
                  <a:srgbClr val="7030A0"/>
                </a:solidFill>
              </a:rPr>
              <a:t>5</a:t>
            </a:r>
            <a:endParaRPr lang="ko-KR" altLang="en-US" sz="900" dirty="0">
              <a:solidFill>
                <a:srgbClr val="7030A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228105" y="6321250"/>
            <a:ext cx="8053576" cy="7147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직사각형 111"/>
          <p:cNvSpPr/>
          <p:nvPr/>
        </p:nvSpPr>
        <p:spPr>
          <a:xfrm rot="5400000">
            <a:off x="4553045" y="1721848"/>
            <a:ext cx="45719" cy="91292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170" name="Picture 2" descr="E:\LG\김철연\폰 사진\아이폰4\IMG_2497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4017300" y="3495839"/>
            <a:ext cx="2492161" cy="186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모서리가 둥근 직사각형 52"/>
          <p:cNvSpPr/>
          <p:nvPr/>
        </p:nvSpPr>
        <p:spPr>
          <a:xfrm>
            <a:off x="2961126" y="2981005"/>
            <a:ext cx="4608512" cy="2735923"/>
          </a:xfrm>
          <a:prstGeom prst="roundRect">
            <a:avLst>
              <a:gd name="adj" fmla="val 4538"/>
            </a:avLst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9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7387" y="2100357"/>
            <a:ext cx="527844" cy="5187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0" name="타원 99"/>
          <p:cNvSpPr/>
          <p:nvPr/>
        </p:nvSpPr>
        <p:spPr>
          <a:xfrm>
            <a:off x="1804131" y="2132856"/>
            <a:ext cx="432048" cy="432048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1" name="직선 연결선 100"/>
          <p:cNvCxnSpPr>
            <a:endCxn id="100" idx="2"/>
          </p:cNvCxnSpPr>
          <p:nvPr/>
        </p:nvCxnSpPr>
        <p:spPr>
          <a:xfrm>
            <a:off x="1465286" y="2348880"/>
            <a:ext cx="338845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타원 101"/>
          <p:cNvSpPr/>
          <p:nvPr/>
        </p:nvSpPr>
        <p:spPr>
          <a:xfrm>
            <a:off x="2379066" y="2294124"/>
            <a:ext cx="77080" cy="7708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직사각형 102"/>
          <p:cNvSpPr/>
          <p:nvPr/>
        </p:nvSpPr>
        <p:spPr>
          <a:xfrm>
            <a:off x="1708153" y="2636912"/>
            <a:ext cx="624004" cy="252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solidFill>
                  <a:schemeClr val="tx1"/>
                </a:solidFill>
              </a:rPr>
              <a:t>김철</a:t>
            </a:r>
            <a:r>
              <a:rPr lang="ko-KR" altLang="en-US" sz="1100" dirty="0" err="1">
                <a:solidFill>
                  <a:schemeClr val="tx1"/>
                </a:solidFill>
              </a:rPr>
              <a:t>연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04" name="모서리가 둥근 직사각형 103"/>
          <p:cNvSpPr/>
          <p:nvPr/>
        </p:nvSpPr>
        <p:spPr>
          <a:xfrm>
            <a:off x="2961126" y="2060848"/>
            <a:ext cx="4608512" cy="828091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5" name="직선 연결선 104"/>
          <p:cNvCxnSpPr/>
          <p:nvPr/>
        </p:nvCxnSpPr>
        <p:spPr>
          <a:xfrm>
            <a:off x="2961126" y="2581232"/>
            <a:ext cx="46188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모서리가 둥근 직사각형 105"/>
          <p:cNvSpPr/>
          <p:nvPr/>
        </p:nvSpPr>
        <p:spPr>
          <a:xfrm>
            <a:off x="6899280" y="2620584"/>
            <a:ext cx="595107" cy="223164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rgbClr val="7030A0"/>
                </a:solidFill>
              </a:rPr>
              <a:t>작성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2961864" y="2155880"/>
            <a:ext cx="4450883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rgbClr val="7030A0"/>
                </a:solidFill>
              </a:rPr>
              <a:t>오늘은 어떤 가족 이야기가 있나요</a:t>
            </a:r>
            <a:r>
              <a:rPr lang="en-US" altLang="ko-KR" sz="1400" dirty="0" smtClean="0">
                <a:solidFill>
                  <a:srgbClr val="7030A0"/>
                </a:solidFill>
              </a:rPr>
              <a:t>?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pic>
        <p:nvPicPr>
          <p:cNvPr id="10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2713" y="2594053"/>
            <a:ext cx="257175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0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9888" y="2605623"/>
            <a:ext cx="314325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1" name="Picture 8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>
                        <a14:foregroundMark x1="68000" y1="60317" x2="38000" y2="6984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210" y="2762926"/>
            <a:ext cx="122438" cy="154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3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6852" y="5085184"/>
            <a:ext cx="190500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5" name="모서리가 둥근 직사각형 124"/>
          <p:cNvSpPr/>
          <p:nvPr/>
        </p:nvSpPr>
        <p:spPr>
          <a:xfrm>
            <a:off x="3708768" y="2622251"/>
            <a:ext cx="1151264" cy="223164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rgbClr val="7030A0"/>
                </a:solidFill>
              </a:rPr>
              <a:t>가족공개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grpSp>
        <p:nvGrpSpPr>
          <p:cNvPr id="126" name="그룹 125"/>
          <p:cNvGrpSpPr/>
          <p:nvPr/>
        </p:nvGrpSpPr>
        <p:grpSpPr>
          <a:xfrm>
            <a:off x="4644009" y="2627251"/>
            <a:ext cx="216023" cy="223164"/>
            <a:chOff x="8388425" y="2988788"/>
            <a:chExt cx="216023" cy="223164"/>
          </a:xfrm>
        </p:grpSpPr>
        <p:sp>
          <p:nvSpPr>
            <p:cNvPr id="127" name="모서리가 둥근 직사각형 126"/>
            <p:cNvSpPr/>
            <p:nvPr/>
          </p:nvSpPr>
          <p:spPr>
            <a:xfrm>
              <a:off x="8388425" y="2988788"/>
              <a:ext cx="216023" cy="223164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rgbClr val="7030A0"/>
                </a:solidFill>
              </a:endParaRPr>
            </a:p>
          </p:txBody>
        </p:sp>
        <p:sp>
          <p:nvSpPr>
            <p:cNvPr id="128" name="이등변 삼각형 127"/>
            <p:cNvSpPr/>
            <p:nvPr/>
          </p:nvSpPr>
          <p:spPr>
            <a:xfrm flipV="1">
              <a:off x="8388425" y="3063888"/>
              <a:ext cx="216023" cy="111582"/>
            </a:xfrm>
            <a:prstGeom prst="triangl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8" name="TextBox 87"/>
          <p:cNvSpPr txBox="1"/>
          <p:nvPr/>
        </p:nvSpPr>
        <p:spPr>
          <a:xfrm>
            <a:off x="2059884" y="1207785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00B0F0"/>
                </a:solidFill>
              </a:rPr>
              <a:t>가족 이야기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3212876" y="1207785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00B0F0"/>
                </a:solidFill>
              </a:rPr>
              <a:t>이웃 이야기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cxnSp>
        <p:nvCxnSpPr>
          <p:cNvPr id="91" name="직선 연결선 90"/>
          <p:cNvCxnSpPr/>
          <p:nvPr/>
        </p:nvCxnSpPr>
        <p:spPr>
          <a:xfrm>
            <a:off x="2133253" y="1484784"/>
            <a:ext cx="864096" cy="0"/>
          </a:xfrm>
          <a:prstGeom prst="line">
            <a:avLst/>
          </a:prstGeom>
          <a:ln w="25400">
            <a:solidFill>
              <a:srgbClr val="B416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그룹 91"/>
          <p:cNvGrpSpPr/>
          <p:nvPr/>
        </p:nvGrpSpPr>
        <p:grpSpPr>
          <a:xfrm>
            <a:off x="35496" y="188640"/>
            <a:ext cx="1120563" cy="6097822"/>
            <a:chOff x="143920" y="224208"/>
            <a:chExt cx="1120563" cy="6062253"/>
          </a:xfrm>
        </p:grpSpPr>
        <p:pic>
          <p:nvPicPr>
            <p:cNvPr id="93" name="Picture 3" descr="C:\Users\ChealYeon\Desktop\프로필.png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649" y="511320"/>
              <a:ext cx="1055011" cy="9667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4" name="직사각형 93"/>
            <p:cNvSpPr/>
            <p:nvPr/>
          </p:nvSpPr>
          <p:spPr>
            <a:xfrm>
              <a:off x="143920" y="224208"/>
              <a:ext cx="1120563" cy="60622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모서리가 둥근 직사각형 94"/>
            <p:cNvSpPr/>
            <p:nvPr/>
          </p:nvSpPr>
          <p:spPr>
            <a:xfrm>
              <a:off x="285751" y="259503"/>
              <a:ext cx="860805" cy="22316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spc="-300" smtClean="0">
                  <a:solidFill>
                    <a:schemeClr val="tx1"/>
                  </a:solidFill>
                </a:rPr>
                <a:t>김철연</a:t>
              </a:r>
              <a:endParaRPr lang="ko-KR" altLang="en-US" sz="1400" b="1" spc="-300" dirty="0">
                <a:solidFill>
                  <a:schemeClr val="tx1"/>
                </a:solidFill>
              </a:endParaRPr>
            </a:p>
          </p:txBody>
        </p:sp>
        <p:sp>
          <p:nvSpPr>
            <p:cNvPr id="96" name="모서리가 둥근 직사각형 95"/>
            <p:cNvSpPr/>
            <p:nvPr/>
          </p:nvSpPr>
          <p:spPr>
            <a:xfrm>
              <a:off x="219270" y="4029197"/>
              <a:ext cx="969862" cy="22316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spc="-300" dirty="0" smtClean="0">
                  <a:solidFill>
                    <a:schemeClr val="tx1"/>
                  </a:solidFill>
                </a:rPr>
                <a:t>프로필 </a:t>
              </a:r>
              <a:endParaRPr lang="en-US" altLang="ko-KR" sz="1600" b="1" spc="-3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600" b="1" spc="-300" dirty="0">
                  <a:solidFill>
                    <a:schemeClr val="tx1"/>
                  </a:solidFill>
                </a:rPr>
                <a:t>수</a:t>
              </a:r>
              <a:r>
                <a:rPr lang="ko-KR" altLang="en-US" sz="1600" b="1" spc="-300" dirty="0" smtClean="0">
                  <a:solidFill>
                    <a:schemeClr val="tx1"/>
                  </a:solidFill>
                </a:rPr>
                <a:t>정</a:t>
              </a:r>
              <a:endParaRPr lang="ko-KR" altLang="en-US" sz="1600" b="1" spc="-300" dirty="0">
                <a:solidFill>
                  <a:schemeClr val="tx1"/>
                </a:solidFill>
              </a:endParaRPr>
            </a:p>
          </p:txBody>
        </p:sp>
        <p:sp>
          <p:nvSpPr>
            <p:cNvPr id="97" name="모서리가 둥근 직사각형 96"/>
            <p:cNvSpPr/>
            <p:nvPr/>
          </p:nvSpPr>
          <p:spPr>
            <a:xfrm>
              <a:off x="215928" y="2214619"/>
              <a:ext cx="969862" cy="22316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spc="-300" dirty="0" smtClean="0">
                  <a:solidFill>
                    <a:schemeClr val="tx1"/>
                  </a:solidFill>
                </a:rPr>
                <a:t>우체</a:t>
              </a:r>
              <a:r>
                <a:rPr lang="ko-KR" altLang="en-US" sz="1600" b="1" spc="-300" dirty="0">
                  <a:solidFill>
                    <a:schemeClr val="tx1"/>
                  </a:solidFill>
                </a:rPr>
                <a:t>통</a:t>
              </a:r>
            </a:p>
          </p:txBody>
        </p:sp>
        <p:sp>
          <p:nvSpPr>
            <p:cNvPr id="98" name="모서리가 둥근 직사각형 97"/>
            <p:cNvSpPr/>
            <p:nvPr/>
          </p:nvSpPr>
          <p:spPr>
            <a:xfrm>
              <a:off x="219270" y="2822316"/>
              <a:ext cx="969862" cy="22316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spc="-300" dirty="0" smtClean="0">
                  <a:solidFill>
                    <a:schemeClr val="tx1"/>
                  </a:solidFill>
                </a:rPr>
                <a:t>앨범</a:t>
              </a:r>
              <a:endParaRPr lang="ko-KR" altLang="en-US" sz="1600" b="1" spc="-300" dirty="0">
                <a:solidFill>
                  <a:schemeClr val="tx1"/>
                </a:solidFill>
              </a:endParaRPr>
            </a:p>
          </p:txBody>
        </p:sp>
        <p:sp>
          <p:nvSpPr>
            <p:cNvPr id="129" name="모서리가 둥근 직사각형 128"/>
            <p:cNvSpPr/>
            <p:nvPr/>
          </p:nvSpPr>
          <p:spPr>
            <a:xfrm>
              <a:off x="219270" y="3425757"/>
              <a:ext cx="969862" cy="22316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spc="-300" dirty="0" smtClean="0">
                  <a:solidFill>
                    <a:schemeClr val="tx1"/>
                  </a:solidFill>
                </a:rPr>
                <a:t>포인트</a:t>
              </a:r>
              <a:endParaRPr lang="ko-KR" altLang="en-US" sz="1600" b="1" spc="-300" dirty="0">
                <a:solidFill>
                  <a:schemeClr val="tx1"/>
                </a:solidFill>
              </a:endParaRPr>
            </a:p>
          </p:txBody>
        </p:sp>
      </p:grpSp>
      <p:sp>
        <p:nvSpPr>
          <p:cNvPr id="130" name="TextBox 129"/>
          <p:cNvSpPr txBox="1"/>
          <p:nvPr/>
        </p:nvSpPr>
        <p:spPr>
          <a:xfrm>
            <a:off x="4689493" y="755894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일정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1930728" y="755894"/>
            <a:ext cx="785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홈 보기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5409573" y="755894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소망상자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2817285" y="755894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이야기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3793072" y="755894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일기장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6370562" y="744959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rgbClr val="00B0F0"/>
                </a:solidFill>
              </a:rPr>
              <a:t>미션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grpSp>
        <p:nvGrpSpPr>
          <p:cNvPr id="136" name="그룹 135"/>
          <p:cNvGrpSpPr/>
          <p:nvPr/>
        </p:nvGrpSpPr>
        <p:grpSpPr>
          <a:xfrm>
            <a:off x="2748474" y="512542"/>
            <a:ext cx="792086" cy="772609"/>
            <a:chOff x="7651820" y="4797153"/>
            <a:chExt cx="969155" cy="969154"/>
          </a:xfrm>
        </p:grpSpPr>
        <p:sp>
          <p:nvSpPr>
            <p:cNvPr id="137" name="타원 136"/>
            <p:cNvSpPr/>
            <p:nvPr/>
          </p:nvSpPr>
          <p:spPr>
            <a:xfrm>
              <a:off x="7651820" y="4797153"/>
              <a:ext cx="969155" cy="969154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7692607" y="5097063"/>
              <a:ext cx="884961" cy="3860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smtClean="0">
                  <a:solidFill>
                    <a:schemeClr val="bg1"/>
                  </a:solidFill>
                </a:rPr>
                <a:t>이야기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 descr="C:\Users\ChealYeon\Downloads\Cancel-50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6802" y="3501008"/>
            <a:ext cx="151748" cy="151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3948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모서리가 둥근 직사각형 80"/>
          <p:cNvSpPr/>
          <p:nvPr/>
        </p:nvSpPr>
        <p:spPr>
          <a:xfrm>
            <a:off x="2928776" y="5448794"/>
            <a:ext cx="838811" cy="22316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rgbClr val="7030A0"/>
                </a:solidFill>
              </a:rPr>
              <a:t>공개범위</a:t>
            </a:r>
            <a:endParaRPr lang="ko-KR" altLang="en-US" sz="1100" dirty="0">
              <a:solidFill>
                <a:srgbClr val="7030A0"/>
              </a:solidFill>
            </a:endParaRPr>
          </a:p>
        </p:txBody>
      </p:sp>
      <p:cxnSp>
        <p:nvCxnSpPr>
          <p:cNvPr id="82" name="직선 연결선 81"/>
          <p:cNvCxnSpPr/>
          <p:nvPr/>
        </p:nvCxnSpPr>
        <p:spPr>
          <a:xfrm>
            <a:off x="2961126" y="5417606"/>
            <a:ext cx="46188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모서리가 둥근 직사각형 82"/>
          <p:cNvSpPr/>
          <p:nvPr/>
        </p:nvSpPr>
        <p:spPr>
          <a:xfrm>
            <a:off x="6899280" y="5456958"/>
            <a:ext cx="595107" cy="223164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rgbClr val="7030A0"/>
                </a:solidFill>
              </a:rPr>
              <a:t>수</a:t>
            </a:r>
            <a:r>
              <a:rPr lang="ko-KR" altLang="en-US" sz="1400" dirty="0">
                <a:solidFill>
                  <a:srgbClr val="7030A0"/>
                </a:solidFill>
              </a:rPr>
              <a:t>정</a:t>
            </a:r>
          </a:p>
        </p:txBody>
      </p:sp>
      <p:pic>
        <p:nvPicPr>
          <p:cNvPr id="8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4756" y="5430427"/>
            <a:ext cx="257175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1931" y="5441997"/>
            <a:ext cx="314325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6" name="모서리가 둥근 직사각형 85"/>
          <p:cNvSpPr/>
          <p:nvPr/>
        </p:nvSpPr>
        <p:spPr>
          <a:xfrm>
            <a:off x="3708768" y="5456958"/>
            <a:ext cx="1151264" cy="223164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rgbClr val="7030A0"/>
                </a:solidFill>
              </a:rPr>
              <a:t>가족공개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grpSp>
        <p:nvGrpSpPr>
          <p:cNvPr id="89" name="그룹 88"/>
          <p:cNvGrpSpPr/>
          <p:nvPr/>
        </p:nvGrpSpPr>
        <p:grpSpPr>
          <a:xfrm>
            <a:off x="4644009" y="5461958"/>
            <a:ext cx="216023" cy="223164"/>
            <a:chOff x="8388425" y="2988788"/>
            <a:chExt cx="216023" cy="223164"/>
          </a:xfrm>
        </p:grpSpPr>
        <p:sp>
          <p:nvSpPr>
            <p:cNvPr id="107" name="모서리가 둥근 직사각형 106"/>
            <p:cNvSpPr/>
            <p:nvPr/>
          </p:nvSpPr>
          <p:spPr>
            <a:xfrm>
              <a:off x="8388425" y="2988788"/>
              <a:ext cx="216023" cy="223164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rgbClr val="7030A0"/>
                </a:solidFill>
              </a:endParaRPr>
            </a:p>
          </p:txBody>
        </p:sp>
        <p:sp>
          <p:nvSpPr>
            <p:cNvPr id="114" name="이등변 삼각형 113"/>
            <p:cNvSpPr/>
            <p:nvPr/>
          </p:nvSpPr>
          <p:spPr>
            <a:xfrm flipV="1">
              <a:off x="8388425" y="3063888"/>
              <a:ext cx="216023" cy="111582"/>
            </a:xfrm>
            <a:prstGeom prst="triangl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4" name="모서리가 둥근 직사각형 123"/>
          <p:cNvSpPr/>
          <p:nvPr/>
        </p:nvSpPr>
        <p:spPr>
          <a:xfrm>
            <a:off x="2928776" y="2616238"/>
            <a:ext cx="838811" cy="22316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rgbClr val="7030A0"/>
                </a:solidFill>
              </a:rPr>
              <a:t>공개범위</a:t>
            </a:r>
            <a:endParaRPr lang="ko-KR" altLang="en-US" sz="1100" dirty="0">
              <a:solidFill>
                <a:srgbClr val="7030A0"/>
              </a:solidFill>
            </a:endParaRPr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931" y="5955823"/>
            <a:ext cx="495300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7387" y="3033840"/>
            <a:ext cx="527844" cy="5187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" name="이등변 삼각형 70"/>
          <p:cNvSpPr/>
          <p:nvPr/>
        </p:nvSpPr>
        <p:spPr>
          <a:xfrm>
            <a:off x="3126" y="0"/>
            <a:ext cx="9140873" cy="1435635"/>
          </a:xfrm>
          <a:prstGeom prst="triangle">
            <a:avLst>
              <a:gd name="adj" fmla="val 5028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 flipV="1">
            <a:off x="0" y="1412776"/>
            <a:ext cx="9132354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직선 연결선 36"/>
          <p:cNvCxnSpPr/>
          <p:nvPr/>
        </p:nvCxnSpPr>
        <p:spPr>
          <a:xfrm>
            <a:off x="1473450" y="2060848"/>
            <a:ext cx="0" cy="4225614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타원 37"/>
          <p:cNvSpPr/>
          <p:nvPr/>
        </p:nvSpPr>
        <p:spPr>
          <a:xfrm>
            <a:off x="1804131" y="5992212"/>
            <a:ext cx="432048" cy="432048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직선 연결선 38"/>
          <p:cNvCxnSpPr>
            <a:endCxn id="38" idx="2"/>
          </p:cNvCxnSpPr>
          <p:nvPr/>
        </p:nvCxnSpPr>
        <p:spPr>
          <a:xfrm>
            <a:off x="1465286" y="6208236"/>
            <a:ext cx="338845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타원 43"/>
          <p:cNvSpPr/>
          <p:nvPr/>
        </p:nvSpPr>
        <p:spPr>
          <a:xfrm>
            <a:off x="2379066" y="6153480"/>
            <a:ext cx="77080" cy="770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7946006" y="6670828"/>
            <a:ext cx="1162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>
                <a:solidFill>
                  <a:schemeClr val="bg1">
                    <a:lumMod val="50000"/>
                  </a:schemeClr>
                </a:solidFill>
              </a:rPr>
              <a:t>11:12</a:t>
            </a:r>
            <a:r>
              <a:rPr lang="ko-KR" altLang="en-US" sz="1050" b="1" dirty="0" smtClean="0">
                <a:solidFill>
                  <a:schemeClr val="bg1">
                    <a:lumMod val="50000"/>
                  </a:schemeClr>
                </a:solidFill>
              </a:rPr>
              <a:t>에 작성됨</a:t>
            </a:r>
            <a:endParaRPr lang="ko-KR" altLang="en-US" sz="105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708153" y="6496268"/>
            <a:ext cx="624004" cy="252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장한별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1804131" y="3066339"/>
            <a:ext cx="432048" cy="432048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0" name="직선 연결선 49"/>
          <p:cNvCxnSpPr>
            <a:endCxn id="49" idx="2"/>
          </p:cNvCxnSpPr>
          <p:nvPr/>
        </p:nvCxnSpPr>
        <p:spPr>
          <a:xfrm>
            <a:off x="1465286" y="3282363"/>
            <a:ext cx="338845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타원 50"/>
          <p:cNvSpPr/>
          <p:nvPr/>
        </p:nvSpPr>
        <p:spPr>
          <a:xfrm>
            <a:off x="2379066" y="3227607"/>
            <a:ext cx="77080" cy="7708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1708153" y="3570395"/>
            <a:ext cx="624004" cy="252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solidFill>
                  <a:schemeClr val="tx1"/>
                </a:solidFill>
              </a:rPr>
              <a:t>김철</a:t>
            </a:r>
            <a:r>
              <a:rPr lang="ko-KR" altLang="en-US" sz="1100" dirty="0" err="1">
                <a:solidFill>
                  <a:schemeClr val="tx1"/>
                </a:solidFill>
              </a:rPr>
              <a:t>연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961864" y="3089363"/>
            <a:ext cx="4450883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rgbClr val="7030A0"/>
                </a:solidFill>
              </a:rPr>
              <a:t>2014</a:t>
            </a:r>
            <a:r>
              <a:rPr lang="ko-KR" altLang="en-US" sz="1400" dirty="0" smtClean="0">
                <a:solidFill>
                  <a:srgbClr val="7030A0"/>
                </a:solidFill>
              </a:rPr>
              <a:t>년 </a:t>
            </a:r>
            <a:r>
              <a:rPr lang="en-US" altLang="ko-KR" sz="1400" dirty="0" smtClean="0">
                <a:solidFill>
                  <a:srgbClr val="7030A0"/>
                </a:solidFill>
              </a:rPr>
              <a:t>1</a:t>
            </a:r>
            <a:r>
              <a:rPr lang="ko-KR" altLang="en-US" sz="1400" dirty="0" smtClean="0">
                <a:solidFill>
                  <a:srgbClr val="7030A0"/>
                </a:solidFill>
              </a:rPr>
              <a:t>월 </a:t>
            </a:r>
            <a:r>
              <a:rPr lang="en-US" altLang="ko-KR" sz="1400" dirty="0" smtClean="0">
                <a:solidFill>
                  <a:srgbClr val="7030A0"/>
                </a:solidFill>
              </a:rPr>
              <a:t>5</a:t>
            </a:r>
            <a:r>
              <a:rPr lang="ko-KR" altLang="en-US" sz="1400" dirty="0" smtClean="0">
                <a:solidFill>
                  <a:srgbClr val="7030A0"/>
                </a:solidFill>
              </a:rPr>
              <a:t>일 </a:t>
            </a:r>
            <a:r>
              <a:rPr lang="en-US" altLang="ko-KR" sz="1400" dirty="0" smtClean="0">
                <a:solidFill>
                  <a:srgbClr val="7030A0"/>
                </a:solidFill>
              </a:rPr>
              <a:t>2</a:t>
            </a:r>
            <a:r>
              <a:rPr lang="ko-KR" altLang="en-US" sz="1400" dirty="0" smtClean="0">
                <a:solidFill>
                  <a:srgbClr val="7030A0"/>
                </a:solidFill>
              </a:rPr>
              <a:t>차 휴가</a:t>
            </a:r>
            <a:r>
              <a:rPr lang="en-US" altLang="ko-KR" sz="1400" dirty="0" smtClean="0">
                <a:solidFill>
                  <a:srgbClr val="7030A0"/>
                </a:solidFill>
              </a:rPr>
              <a:t>~ </a:t>
            </a:r>
            <a:r>
              <a:rPr lang="ko-KR" altLang="en-US" sz="1400" dirty="0" err="1" smtClean="0">
                <a:solidFill>
                  <a:srgbClr val="7030A0"/>
                </a:solidFill>
              </a:rPr>
              <a:t>ㅎㅎㅎㅎ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pic>
        <p:nvPicPr>
          <p:cNvPr id="6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6353" y="6631791"/>
            <a:ext cx="377331" cy="37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" name="모서리가 둥근 직사각형 60"/>
          <p:cNvSpPr/>
          <p:nvPr/>
        </p:nvSpPr>
        <p:spPr>
          <a:xfrm>
            <a:off x="6927240" y="6687689"/>
            <a:ext cx="595107" cy="223164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>
                <a:solidFill>
                  <a:srgbClr val="7030A0"/>
                </a:solidFill>
              </a:rPr>
              <a:t>댓글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cxnSp>
        <p:nvCxnSpPr>
          <p:cNvPr id="62" name="직선 연결선 61"/>
          <p:cNvCxnSpPr/>
          <p:nvPr/>
        </p:nvCxnSpPr>
        <p:spPr>
          <a:xfrm>
            <a:off x="2967084" y="6645295"/>
            <a:ext cx="46188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모서리가 둥근 직사각형 62"/>
          <p:cNvSpPr/>
          <p:nvPr/>
        </p:nvSpPr>
        <p:spPr>
          <a:xfrm>
            <a:off x="3436013" y="6696491"/>
            <a:ext cx="3441607" cy="224782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err="1" smtClean="0">
                <a:solidFill>
                  <a:srgbClr val="7030A0"/>
                </a:solidFill>
              </a:rPr>
              <a:t>댓글</a:t>
            </a:r>
            <a:r>
              <a:rPr lang="ko-KR" altLang="en-US" sz="1400" dirty="0" smtClean="0">
                <a:solidFill>
                  <a:srgbClr val="7030A0"/>
                </a:solidFill>
              </a:rPr>
              <a:t> 남기기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sp>
        <p:nvSpPr>
          <p:cNvPr id="64" name="타원 63"/>
          <p:cNvSpPr/>
          <p:nvPr/>
        </p:nvSpPr>
        <p:spPr>
          <a:xfrm>
            <a:off x="3054758" y="6668466"/>
            <a:ext cx="317896" cy="275964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2977454" y="5776188"/>
            <a:ext cx="4608512" cy="1742594"/>
          </a:xfrm>
          <a:prstGeom prst="roundRect">
            <a:avLst>
              <a:gd name="adj" fmla="val 7765"/>
            </a:avLst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6852" y="6365091"/>
            <a:ext cx="190500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8" name="직사각형 77"/>
          <p:cNvSpPr/>
          <p:nvPr/>
        </p:nvSpPr>
        <p:spPr>
          <a:xfrm>
            <a:off x="2977454" y="5776188"/>
            <a:ext cx="3265259" cy="11358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200" dirty="0" smtClean="0">
                <a:solidFill>
                  <a:srgbClr val="7030A0"/>
                </a:solidFill>
              </a:rPr>
              <a:t>오늘 하루도 기분 좋게 시작</a:t>
            </a:r>
            <a:r>
              <a:rPr lang="en-US" altLang="ko-KR" sz="1200" dirty="0" smtClean="0">
                <a:solidFill>
                  <a:srgbClr val="7030A0"/>
                </a:solidFill>
              </a:rPr>
              <a:t>~~~!</a:t>
            </a:r>
          </a:p>
          <a:p>
            <a:r>
              <a:rPr lang="ko-KR" altLang="en-US" sz="1200" dirty="0" err="1" smtClean="0">
                <a:solidFill>
                  <a:srgbClr val="7030A0"/>
                </a:solidFill>
              </a:rPr>
              <a:t>뚜루루루</a:t>
            </a:r>
            <a:r>
              <a:rPr lang="ko-KR" altLang="en-US" sz="1200" dirty="0" smtClean="0">
                <a:solidFill>
                  <a:srgbClr val="7030A0"/>
                </a:solidFill>
              </a:rPr>
              <a:t> 뚜뚜</a:t>
            </a:r>
            <a:endParaRPr lang="ko-KR" altLang="en-US" sz="1200" dirty="0">
              <a:solidFill>
                <a:srgbClr val="7030A0"/>
              </a:solidFill>
            </a:endParaRPr>
          </a:p>
        </p:txBody>
      </p:sp>
      <p:sp>
        <p:nvSpPr>
          <p:cNvPr id="23" name="하트 22"/>
          <p:cNvSpPr/>
          <p:nvPr/>
        </p:nvSpPr>
        <p:spPr>
          <a:xfrm>
            <a:off x="7123357" y="5852603"/>
            <a:ext cx="160019" cy="139609"/>
          </a:xfrm>
          <a:prstGeom prst="heart">
            <a:avLst/>
          </a:prstGeom>
          <a:solidFill>
            <a:srgbClr val="FF0000"/>
          </a:solidFill>
          <a:ln>
            <a:solidFill>
              <a:srgbClr val="FF0000"/>
            </a:solidFill>
          </a:ln>
          <a:scene3d>
            <a:camera prst="orthographicFront"/>
            <a:lightRig rig="flat" dir="t">
              <a:rot lat="0" lon="0" rev="0"/>
            </a:lightRig>
          </a:scene3d>
          <a:sp3d prstMaterial="powder">
            <a:bevelT w="2540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7247226" y="5856485"/>
            <a:ext cx="265264" cy="2001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000" dirty="0">
                <a:solidFill>
                  <a:srgbClr val="7030A0"/>
                </a:solidFill>
              </a:rPr>
              <a:t>5</a:t>
            </a:r>
            <a:endParaRPr lang="ko-KR" altLang="en-US" sz="900" dirty="0">
              <a:solidFill>
                <a:srgbClr val="7030A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228105" y="6321250"/>
            <a:ext cx="8053576" cy="7147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직사각형 111"/>
          <p:cNvSpPr/>
          <p:nvPr/>
        </p:nvSpPr>
        <p:spPr>
          <a:xfrm rot="5400000">
            <a:off x="4553045" y="1721848"/>
            <a:ext cx="45719" cy="91292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170" name="Picture 2" descr="E:\LG\김철연\폰 사진\아이폰4\IMG_2497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4017300" y="3495839"/>
            <a:ext cx="2492161" cy="186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모서리가 둥근 직사각형 52"/>
          <p:cNvSpPr/>
          <p:nvPr/>
        </p:nvSpPr>
        <p:spPr>
          <a:xfrm>
            <a:off x="2961126" y="2981005"/>
            <a:ext cx="4608512" cy="2735923"/>
          </a:xfrm>
          <a:prstGeom prst="roundRect">
            <a:avLst>
              <a:gd name="adj" fmla="val 4538"/>
            </a:avLst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9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7387" y="2100357"/>
            <a:ext cx="527844" cy="5187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0" name="타원 99"/>
          <p:cNvSpPr/>
          <p:nvPr/>
        </p:nvSpPr>
        <p:spPr>
          <a:xfrm>
            <a:off x="1804131" y="2132856"/>
            <a:ext cx="432048" cy="432048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1" name="직선 연결선 100"/>
          <p:cNvCxnSpPr>
            <a:endCxn id="100" idx="2"/>
          </p:cNvCxnSpPr>
          <p:nvPr/>
        </p:nvCxnSpPr>
        <p:spPr>
          <a:xfrm>
            <a:off x="1465286" y="2348880"/>
            <a:ext cx="338845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타원 101"/>
          <p:cNvSpPr/>
          <p:nvPr/>
        </p:nvSpPr>
        <p:spPr>
          <a:xfrm>
            <a:off x="2379066" y="2294124"/>
            <a:ext cx="77080" cy="7708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직사각형 102"/>
          <p:cNvSpPr/>
          <p:nvPr/>
        </p:nvSpPr>
        <p:spPr>
          <a:xfrm>
            <a:off x="1708153" y="2636912"/>
            <a:ext cx="624004" cy="252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solidFill>
                  <a:schemeClr val="tx1"/>
                </a:solidFill>
              </a:rPr>
              <a:t>김철</a:t>
            </a:r>
            <a:r>
              <a:rPr lang="ko-KR" altLang="en-US" sz="1100" dirty="0" err="1">
                <a:solidFill>
                  <a:schemeClr val="tx1"/>
                </a:solidFill>
              </a:rPr>
              <a:t>연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04" name="모서리가 둥근 직사각형 103"/>
          <p:cNvSpPr/>
          <p:nvPr/>
        </p:nvSpPr>
        <p:spPr>
          <a:xfrm>
            <a:off x="2961126" y="2060848"/>
            <a:ext cx="4608512" cy="828091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5" name="직선 연결선 104"/>
          <p:cNvCxnSpPr/>
          <p:nvPr/>
        </p:nvCxnSpPr>
        <p:spPr>
          <a:xfrm>
            <a:off x="2961126" y="2581232"/>
            <a:ext cx="46188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모서리가 둥근 직사각형 105"/>
          <p:cNvSpPr/>
          <p:nvPr/>
        </p:nvSpPr>
        <p:spPr>
          <a:xfrm>
            <a:off x="6899280" y="2620584"/>
            <a:ext cx="595107" cy="223164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rgbClr val="7030A0"/>
                </a:solidFill>
              </a:rPr>
              <a:t>작성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2961864" y="2155880"/>
            <a:ext cx="4450883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rgbClr val="7030A0"/>
                </a:solidFill>
              </a:rPr>
              <a:t>오늘은 어떤 가족 이야기가 있나요</a:t>
            </a:r>
            <a:r>
              <a:rPr lang="en-US" altLang="ko-KR" sz="1400" dirty="0" smtClean="0">
                <a:solidFill>
                  <a:srgbClr val="7030A0"/>
                </a:solidFill>
              </a:rPr>
              <a:t>?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pic>
        <p:nvPicPr>
          <p:cNvPr id="10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2713" y="2594053"/>
            <a:ext cx="257175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0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9888" y="2605623"/>
            <a:ext cx="314325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1" name="Picture 8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>
                        <a14:foregroundMark x1="68000" y1="60317" x2="38000" y2="6984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210" y="2762926"/>
            <a:ext cx="122438" cy="154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3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6852" y="5085184"/>
            <a:ext cx="190500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5" name="모서리가 둥근 직사각형 124"/>
          <p:cNvSpPr/>
          <p:nvPr/>
        </p:nvSpPr>
        <p:spPr>
          <a:xfrm>
            <a:off x="3708768" y="2622251"/>
            <a:ext cx="1151264" cy="223164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rgbClr val="7030A0"/>
                </a:solidFill>
              </a:rPr>
              <a:t>가족공개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grpSp>
        <p:nvGrpSpPr>
          <p:cNvPr id="126" name="그룹 125"/>
          <p:cNvGrpSpPr/>
          <p:nvPr/>
        </p:nvGrpSpPr>
        <p:grpSpPr>
          <a:xfrm>
            <a:off x="4644009" y="2627251"/>
            <a:ext cx="216023" cy="223164"/>
            <a:chOff x="8388425" y="2988788"/>
            <a:chExt cx="216023" cy="223164"/>
          </a:xfrm>
        </p:grpSpPr>
        <p:sp>
          <p:nvSpPr>
            <p:cNvPr id="127" name="모서리가 둥근 직사각형 126"/>
            <p:cNvSpPr/>
            <p:nvPr/>
          </p:nvSpPr>
          <p:spPr>
            <a:xfrm>
              <a:off x="8388425" y="2988788"/>
              <a:ext cx="216023" cy="223164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rgbClr val="7030A0"/>
                </a:solidFill>
              </a:endParaRPr>
            </a:p>
          </p:txBody>
        </p:sp>
        <p:sp>
          <p:nvSpPr>
            <p:cNvPr id="128" name="이등변 삼각형 127"/>
            <p:cNvSpPr/>
            <p:nvPr/>
          </p:nvSpPr>
          <p:spPr>
            <a:xfrm flipV="1">
              <a:off x="8388425" y="3063888"/>
              <a:ext cx="216023" cy="111582"/>
            </a:xfrm>
            <a:prstGeom prst="triangl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8" name="TextBox 87"/>
          <p:cNvSpPr txBox="1"/>
          <p:nvPr/>
        </p:nvSpPr>
        <p:spPr>
          <a:xfrm>
            <a:off x="2059884" y="1207785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00B0F0"/>
                </a:solidFill>
              </a:rPr>
              <a:t>가족 이야기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3212876" y="1207785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00B0F0"/>
                </a:solidFill>
              </a:rPr>
              <a:t>이웃 이야기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cxnSp>
        <p:nvCxnSpPr>
          <p:cNvPr id="91" name="직선 연결선 90"/>
          <p:cNvCxnSpPr/>
          <p:nvPr/>
        </p:nvCxnSpPr>
        <p:spPr>
          <a:xfrm>
            <a:off x="2133253" y="1484784"/>
            <a:ext cx="864096" cy="0"/>
          </a:xfrm>
          <a:prstGeom prst="line">
            <a:avLst/>
          </a:prstGeom>
          <a:ln w="25400">
            <a:solidFill>
              <a:srgbClr val="B416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그룹 91"/>
          <p:cNvGrpSpPr/>
          <p:nvPr/>
        </p:nvGrpSpPr>
        <p:grpSpPr>
          <a:xfrm>
            <a:off x="35496" y="188640"/>
            <a:ext cx="1120563" cy="6097822"/>
            <a:chOff x="143920" y="224208"/>
            <a:chExt cx="1120563" cy="6062253"/>
          </a:xfrm>
        </p:grpSpPr>
        <p:pic>
          <p:nvPicPr>
            <p:cNvPr id="93" name="Picture 3" descr="C:\Users\ChealYeon\Desktop\프로필.png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649" y="511320"/>
              <a:ext cx="1055011" cy="9667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4" name="직사각형 93"/>
            <p:cNvSpPr/>
            <p:nvPr/>
          </p:nvSpPr>
          <p:spPr>
            <a:xfrm>
              <a:off x="143920" y="224208"/>
              <a:ext cx="1120563" cy="60622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모서리가 둥근 직사각형 94"/>
            <p:cNvSpPr/>
            <p:nvPr/>
          </p:nvSpPr>
          <p:spPr>
            <a:xfrm>
              <a:off x="285751" y="259503"/>
              <a:ext cx="860805" cy="22316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spc="-300" smtClean="0">
                  <a:solidFill>
                    <a:schemeClr val="tx1"/>
                  </a:solidFill>
                </a:rPr>
                <a:t>김철연</a:t>
              </a:r>
              <a:endParaRPr lang="ko-KR" altLang="en-US" sz="1400" b="1" spc="-300" dirty="0">
                <a:solidFill>
                  <a:schemeClr val="tx1"/>
                </a:solidFill>
              </a:endParaRPr>
            </a:p>
          </p:txBody>
        </p:sp>
        <p:sp>
          <p:nvSpPr>
            <p:cNvPr id="96" name="모서리가 둥근 직사각형 95"/>
            <p:cNvSpPr/>
            <p:nvPr/>
          </p:nvSpPr>
          <p:spPr>
            <a:xfrm>
              <a:off x="219270" y="4029197"/>
              <a:ext cx="969862" cy="22316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spc="-300" dirty="0" smtClean="0">
                  <a:solidFill>
                    <a:schemeClr val="tx1"/>
                  </a:solidFill>
                </a:rPr>
                <a:t>프로필 </a:t>
              </a:r>
              <a:endParaRPr lang="en-US" altLang="ko-KR" sz="1600" b="1" spc="-3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600" b="1" spc="-300" dirty="0">
                  <a:solidFill>
                    <a:schemeClr val="tx1"/>
                  </a:solidFill>
                </a:rPr>
                <a:t>수</a:t>
              </a:r>
              <a:r>
                <a:rPr lang="ko-KR" altLang="en-US" sz="1600" b="1" spc="-300" dirty="0" smtClean="0">
                  <a:solidFill>
                    <a:schemeClr val="tx1"/>
                  </a:solidFill>
                </a:rPr>
                <a:t>정</a:t>
              </a:r>
              <a:endParaRPr lang="ko-KR" altLang="en-US" sz="1600" b="1" spc="-300" dirty="0">
                <a:solidFill>
                  <a:schemeClr val="tx1"/>
                </a:solidFill>
              </a:endParaRPr>
            </a:p>
          </p:txBody>
        </p:sp>
        <p:sp>
          <p:nvSpPr>
            <p:cNvPr id="97" name="모서리가 둥근 직사각형 96"/>
            <p:cNvSpPr/>
            <p:nvPr/>
          </p:nvSpPr>
          <p:spPr>
            <a:xfrm>
              <a:off x="215928" y="2214619"/>
              <a:ext cx="969862" cy="22316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spc="-300" dirty="0" smtClean="0">
                  <a:solidFill>
                    <a:schemeClr val="tx1"/>
                  </a:solidFill>
                </a:rPr>
                <a:t>우체</a:t>
              </a:r>
              <a:r>
                <a:rPr lang="ko-KR" altLang="en-US" sz="1600" b="1" spc="-300" dirty="0">
                  <a:solidFill>
                    <a:schemeClr val="tx1"/>
                  </a:solidFill>
                </a:rPr>
                <a:t>통</a:t>
              </a:r>
            </a:p>
          </p:txBody>
        </p:sp>
        <p:sp>
          <p:nvSpPr>
            <p:cNvPr id="98" name="모서리가 둥근 직사각형 97"/>
            <p:cNvSpPr/>
            <p:nvPr/>
          </p:nvSpPr>
          <p:spPr>
            <a:xfrm>
              <a:off x="219270" y="2822316"/>
              <a:ext cx="969862" cy="22316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spc="-300" dirty="0" smtClean="0">
                  <a:solidFill>
                    <a:schemeClr val="tx1"/>
                  </a:solidFill>
                </a:rPr>
                <a:t>앨범</a:t>
              </a:r>
              <a:endParaRPr lang="ko-KR" altLang="en-US" sz="1600" b="1" spc="-300" dirty="0">
                <a:solidFill>
                  <a:schemeClr val="tx1"/>
                </a:solidFill>
              </a:endParaRPr>
            </a:p>
          </p:txBody>
        </p:sp>
        <p:sp>
          <p:nvSpPr>
            <p:cNvPr id="129" name="모서리가 둥근 직사각형 128"/>
            <p:cNvSpPr/>
            <p:nvPr/>
          </p:nvSpPr>
          <p:spPr>
            <a:xfrm>
              <a:off x="219270" y="3425757"/>
              <a:ext cx="969862" cy="22316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spc="-300" dirty="0" smtClean="0">
                  <a:solidFill>
                    <a:schemeClr val="tx1"/>
                  </a:solidFill>
                </a:rPr>
                <a:t>포인트</a:t>
              </a:r>
              <a:endParaRPr lang="ko-KR" altLang="en-US" sz="1600" b="1" spc="-300" dirty="0">
                <a:solidFill>
                  <a:schemeClr val="tx1"/>
                </a:solidFill>
              </a:endParaRPr>
            </a:p>
          </p:txBody>
        </p:sp>
      </p:grpSp>
      <p:sp>
        <p:nvSpPr>
          <p:cNvPr id="130" name="TextBox 129"/>
          <p:cNvSpPr txBox="1"/>
          <p:nvPr/>
        </p:nvSpPr>
        <p:spPr>
          <a:xfrm>
            <a:off x="4689493" y="755894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일정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1930728" y="755894"/>
            <a:ext cx="785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홈 보기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5409573" y="755894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소망상자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2817285" y="755894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이야기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3793072" y="755894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일기장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6370562" y="744959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rgbClr val="00B0F0"/>
                </a:solidFill>
              </a:rPr>
              <a:t>미션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grpSp>
        <p:nvGrpSpPr>
          <p:cNvPr id="136" name="그룹 135"/>
          <p:cNvGrpSpPr/>
          <p:nvPr/>
        </p:nvGrpSpPr>
        <p:grpSpPr>
          <a:xfrm>
            <a:off x="2748474" y="512542"/>
            <a:ext cx="792086" cy="772609"/>
            <a:chOff x="7651820" y="4797153"/>
            <a:chExt cx="969155" cy="969154"/>
          </a:xfrm>
        </p:grpSpPr>
        <p:sp>
          <p:nvSpPr>
            <p:cNvPr id="137" name="타원 136"/>
            <p:cNvSpPr/>
            <p:nvPr/>
          </p:nvSpPr>
          <p:spPr>
            <a:xfrm>
              <a:off x="7651820" y="4797153"/>
              <a:ext cx="969155" cy="969154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7692607" y="5097063"/>
              <a:ext cx="884961" cy="3860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smtClean="0">
                  <a:solidFill>
                    <a:schemeClr val="bg1"/>
                  </a:solidFill>
                </a:rPr>
                <a:t>이야기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 descr="C:\Users\ChealYeon\Downloads\Cancel-50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6802" y="3501008"/>
            <a:ext cx="151748" cy="151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5" name="사각형 설명선 114"/>
          <p:cNvSpPr/>
          <p:nvPr/>
        </p:nvSpPr>
        <p:spPr>
          <a:xfrm flipH="1">
            <a:off x="4293600" y="3789040"/>
            <a:ext cx="2939542" cy="1464666"/>
          </a:xfrm>
          <a:prstGeom prst="wedgeRectCallou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6" name="Picture 2" descr="C:\Users\ChealYeon\Downloads\Back-50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5164" y="3882473"/>
            <a:ext cx="157909" cy="157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" name="Picture 2" descr="C:\Users\ChealYeon\Downloads\Back-50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037999" y="3882473"/>
            <a:ext cx="157909" cy="157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8" name="Picture 3" descr="C:\Users\ChealYeon\AppData\Local\Microsoft\Windows\Temporary Internet Files\Content.IE5\9302JTTH\%EA%B2%BD%EC%B0%B0[1].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9344" y="3855007"/>
            <a:ext cx="133070" cy="213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9" name="직사각형 118"/>
          <p:cNvSpPr/>
          <p:nvPr/>
        </p:nvSpPr>
        <p:spPr>
          <a:xfrm>
            <a:off x="7116953" y="4121980"/>
            <a:ext cx="107840" cy="11317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직사각형 138"/>
          <p:cNvSpPr/>
          <p:nvPr/>
        </p:nvSpPr>
        <p:spPr>
          <a:xfrm>
            <a:off x="7125117" y="4507736"/>
            <a:ext cx="107840" cy="74596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0" name="Picture 4" descr="C:\Users\ChealYeon\AppData\Local\Microsoft\Windows\Temporary Internet Files\Content.IE5\A8YUT9M6\1290253684_rZbC2w1s_xt800c[1].jp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3841894"/>
            <a:ext cx="259866" cy="259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1" name="Picture 5" descr="C:\Users\ChealYeon\AppData\Local\Microsoft\Windows\Temporary Internet Files\Content.IE5\UAL0Y13T\%ED%8F%AC%EB%8F%8C%EC%9D%B4~1[1].jpg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446063" y="4242971"/>
            <a:ext cx="527245" cy="362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2" name="Picture 6" descr="C:\Users\ChealYeon\AppData\Local\Microsoft\Windows\Temporary Internet Files\Content.IE5\Q6WLD0P3\403303_1_f[1].jpg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6170" y="4244509"/>
            <a:ext cx="464205" cy="394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" name="Picture 7" descr="C:\Users\ChealYeon\AppData\Local\Microsoft\Windows\Temporary Internet Files\Content.IE5\9302JTTH\300px-New_York_State_Police_seal.svg[1].png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4224293"/>
            <a:ext cx="433560" cy="435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4" name="Picture 8" descr="C:\Users\ChealYeon\AppData\Local\Microsoft\Windows\Temporary Internet Files\Content.IE5\A8YUT9M6\USPIS_Patch[1].jpg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8251" y="4224293"/>
            <a:ext cx="406097" cy="464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5" name="Picture 12" descr="C:\Users\ChealYeon\AppData\Local\Microsoft\Windows\Temporary Internet Files\Content.IE5\A8YUT9M6\2278655944_8800b75f57_z[1].jpg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6302" y="4349607"/>
            <a:ext cx="469024" cy="289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2711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모서리가 둥근 직사각형 80"/>
          <p:cNvSpPr/>
          <p:nvPr/>
        </p:nvSpPr>
        <p:spPr>
          <a:xfrm>
            <a:off x="2928776" y="5448794"/>
            <a:ext cx="838811" cy="22316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rgbClr val="7030A0"/>
                </a:solidFill>
              </a:rPr>
              <a:t>공개범위</a:t>
            </a:r>
            <a:endParaRPr lang="ko-KR" altLang="en-US" sz="1100" dirty="0">
              <a:solidFill>
                <a:srgbClr val="7030A0"/>
              </a:solidFill>
            </a:endParaRPr>
          </a:p>
        </p:txBody>
      </p:sp>
      <p:cxnSp>
        <p:nvCxnSpPr>
          <p:cNvPr id="82" name="직선 연결선 81"/>
          <p:cNvCxnSpPr/>
          <p:nvPr/>
        </p:nvCxnSpPr>
        <p:spPr>
          <a:xfrm>
            <a:off x="2961126" y="5417606"/>
            <a:ext cx="46188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모서리가 둥근 직사각형 82"/>
          <p:cNvSpPr/>
          <p:nvPr/>
        </p:nvSpPr>
        <p:spPr>
          <a:xfrm>
            <a:off x="6899280" y="5456958"/>
            <a:ext cx="595107" cy="223164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rgbClr val="7030A0"/>
                </a:solidFill>
              </a:rPr>
              <a:t>수</a:t>
            </a:r>
            <a:r>
              <a:rPr lang="ko-KR" altLang="en-US" sz="1400" dirty="0">
                <a:solidFill>
                  <a:srgbClr val="7030A0"/>
                </a:solidFill>
              </a:rPr>
              <a:t>정</a:t>
            </a:r>
          </a:p>
        </p:txBody>
      </p:sp>
      <p:pic>
        <p:nvPicPr>
          <p:cNvPr id="8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4756" y="5430427"/>
            <a:ext cx="257175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1931" y="5441997"/>
            <a:ext cx="314325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6" name="모서리가 둥근 직사각형 85"/>
          <p:cNvSpPr/>
          <p:nvPr/>
        </p:nvSpPr>
        <p:spPr>
          <a:xfrm>
            <a:off x="3708768" y="5456958"/>
            <a:ext cx="1151264" cy="223164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rgbClr val="7030A0"/>
                </a:solidFill>
              </a:rPr>
              <a:t>가족공개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grpSp>
        <p:nvGrpSpPr>
          <p:cNvPr id="89" name="그룹 88"/>
          <p:cNvGrpSpPr/>
          <p:nvPr/>
        </p:nvGrpSpPr>
        <p:grpSpPr>
          <a:xfrm>
            <a:off x="4644009" y="5461958"/>
            <a:ext cx="216023" cy="223164"/>
            <a:chOff x="8388425" y="2988788"/>
            <a:chExt cx="216023" cy="223164"/>
          </a:xfrm>
        </p:grpSpPr>
        <p:sp>
          <p:nvSpPr>
            <p:cNvPr id="107" name="모서리가 둥근 직사각형 106"/>
            <p:cNvSpPr/>
            <p:nvPr/>
          </p:nvSpPr>
          <p:spPr>
            <a:xfrm>
              <a:off x="8388425" y="2988788"/>
              <a:ext cx="216023" cy="223164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rgbClr val="7030A0"/>
                </a:solidFill>
              </a:endParaRPr>
            </a:p>
          </p:txBody>
        </p:sp>
        <p:sp>
          <p:nvSpPr>
            <p:cNvPr id="114" name="이등변 삼각형 113"/>
            <p:cNvSpPr/>
            <p:nvPr/>
          </p:nvSpPr>
          <p:spPr>
            <a:xfrm flipV="1">
              <a:off x="8388425" y="3063888"/>
              <a:ext cx="216023" cy="111582"/>
            </a:xfrm>
            <a:prstGeom prst="triangl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4" name="모서리가 둥근 직사각형 123"/>
          <p:cNvSpPr/>
          <p:nvPr/>
        </p:nvSpPr>
        <p:spPr>
          <a:xfrm>
            <a:off x="2928776" y="2616238"/>
            <a:ext cx="838811" cy="22316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rgbClr val="7030A0"/>
                </a:solidFill>
              </a:rPr>
              <a:t>공개범위</a:t>
            </a:r>
            <a:endParaRPr lang="ko-KR" altLang="en-US" sz="1100" dirty="0">
              <a:solidFill>
                <a:srgbClr val="7030A0"/>
              </a:solidFill>
            </a:endParaRPr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931" y="5955823"/>
            <a:ext cx="495300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7387" y="3033840"/>
            <a:ext cx="527844" cy="5187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" name="이등변 삼각형 70"/>
          <p:cNvSpPr/>
          <p:nvPr/>
        </p:nvSpPr>
        <p:spPr>
          <a:xfrm>
            <a:off x="3126" y="0"/>
            <a:ext cx="9140873" cy="1435635"/>
          </a:xfrm>
          <a:prstGeom prst="triangle">
            <a:avLst>
              <a:gd name="adj" fmla="val 5028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 flipV="1">
            <a:off x="0" y="1412776"/>
            <a:ext cx="9132354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직선 연결선 36"/>
          <p:cNvCxnSpPr/>
          <p:nvPr/>
        </p:nvCxnSpPr>
        <p:spPr>
          <a:xfrm>
            <a:off x="1473450" y="2060848"/>
            <a:ext cx="0" cy="4225614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타원 37"/>
          <p:cNvSpPr/>
          <p:nvPr/>
        </p:nvSpPr>
        <p:spPr>
          <a:xfrm>
            <a:off x="1804131" y="5992212"/>
            <a:ext cx="432048" cy="432048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직선 연결선 38"/>
          <p:cNvCxnSpPr>
            <a:endCxn id="38" idx="2"/>
          </p:cNvCxnSpPr>
          <p:nvPr/>
        </p:nvCxnSpPr>
        <p:spPr>
          <a:xfrm>
            <a:off x="1465286" y="6208236"/>
            <a:ext cx="338845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타원 43"/>
          <p:cNvSpPr/>
          <p:nvPr/>
        </p:nvSpPr>
        <p:spPr>
          <a:xfrm>
            <a:off x="2379066" y="6153480"/>
            <a:ext cx="77080" cy="770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7946006" y="6670828"/>
            <a:ext cx="1162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>
                <a:solidFill>
                  <a:schemeClr val="bg1">
                    <a:lumMod val="50000"/>
                  </a:schemeClr>
                </a:solidFill>
              </a:rPr>
              <a:t>11:12</a:t>
            </a:r>
            <a:r>
              <a:rPr lang="ko-KR" altLang="en-US" sz="1050" b="1" dirty="0" smtClean="0">
                <a:solidFill>
                  <a:schemeClr val="bg1">
                    <a:lumMod val="50000"/>
                  </a:schemeClr>
                </a:solidFill>
              </a:rPr>
              <a:t>에 작성됨</a:t>
            </a:r>
            <a:endParaRPr lang="ko-KR" altLang="en-US" sz="105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708153" y="6496268"/>
            <a:ext cx="624004" cy="252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장한별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1804131" y="3066339"/>
            <a:ext cx="432048" cy="432048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0" name="직선 연결선 49"/>
          <p:cNvCxnSpPr>
            <a:endCxn id="49" idx="2"/>
          </p:cNvCxnSpPr>
          <p:nvPr/>
        </p:nvCxnSpPr>
        <p:spPr>
          <a:xfrm>
            <a:off x="1465286" y="3282363"/>
            <a:ext cx="338845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타원 50"/>
          <p:cNvSpPr/>
          <p:nvPr/>
        </p:nvSpPr>
        <p:spPr>
          <a:xfrm>
            <a:off x="2379066" y="3227607"/>
            <a:ext cx="77080" cy="7708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1708153" y="3570395"/>
            <a:ext cx="624004" cy="252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solidFill>
                  <a:schemeClr val="tx1"/>
                </a:solidFill>
              </a:rPr>
              <a:t>김철</a:t>
            </a:r>
            <a:r>
              <a:rPr lang="ko-KR" altLang="en-US" sz="1100" dirty="0" err="1">
                <a:solidFill>
                  <a:schemeClr val="tx1"/>
                </a:solidFill>
              </a:rPr>
              <a:t>연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961864" y="3089363"/>
            <a:ext cx="4450883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rgbClr val="7030A0"/>
                </a:solidFill>
              </a:rPr>
              <a:t>2014</a:t>
            </a:r>
            <a:r>
              <a:rPr lang="ko-KR" altLang="en-US" sz="1400" dirty="0" smtClean="0">
                <a:solidFill>
                  <a:srgbClr val="7030A0"/>
                </a:solidFill>
              </a:rPr>
              <a:t>년 </a:t>
            </a:r>
            <a:r>
              <a:rPr lang="en-US" altLang="ko-KR" sz="1400" dirty="0" smtClean="0">
                <a:solidFill>
                  <a:srgbClr val="7030A0"/>
                </a:solidFill>
              </a:rPr>
              <a:t>1</a:t>
            </a:r>
            <a:r>
              <a:rPr lang="ko-KR" altLang="en-US" sz="1400" dirty="0" smtClean="0">
                <a:solidFill>
                  <a:srgbClr val="7030A0"/>
                </a:solidFill>
              </a:rPr>
              <a:t>월 </a:t>
            </a:r>
            <a:r>
              <a:rPr lang="en-US" altLang="ko-KR" sz="1400" dirty="0" smtClean="0">
                <a:solidFill>
                  <a:srgbClr val="7030A0"/>
                </a:solidFill>
              </a:rPr>
              <a:t>5</a:t>
            </a:r>
            <a:r>
              <a:rPr lang="ko-KR" altLang="en-US" sz="1400" dirty="0" smtClean="0">
                <a:solidFill>
                  <a:srgbClr val="7030A0"/>
                </a:solidFill>
              </a:rPr>
              <a:t>일 </a:t>
            </a:r>
            <a:r>
              <a:rPr lang="en-US" altLang="ko-KR" sz="1400" dirty="0" smtClean="0">
                <a:solidFill>
                  <a:srgbClr val="7030A0"/>
                </a:solidFill>
              </a:rPr>
              <a:t>2</a:t>
            </a:r>
            <a:r>
              <a:rPr lang="ko-KR" altLang="en-US" sz="1400" dirty="0" smtClean="0">
                <a:solidFill>
                  <a:srgbClr val="7030A0"/>
                </a:solidFill>
              </a:rPr>
              <a:t>차 휴가</a:t>
            </a:r>
            <a:r>
              <a:rPr lang="en-US" altLang="ko-KR" sz="1400" dirty="0" smtClean="0">
                <a:solidFill>
                  <a:srgbClr val="7030A0"/>
                </a:solidFill>
              </a:rPr>
              <a:t>~ </a:t>
            </a:r>
            <a:r>
              <a:rPr lang="ko-KR" altLang="en-US" sz="1400" dirty="0" err="1" smtClean="0">
                <a:solidFill>
                  <a:srgbClr val="7030A0"/>
                </a:solidFill>
              </a:rPr>
              <a:t>ㅎㅎㅎㅎ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pic>
        <p:nvPicPr>
          <p:cNvPr id="6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6353" y="6631791"/>
            <a:ext cx="377331" cy="37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" name="모서리가 둥근 직사각형 60"/>
          <p:cNvSpPr/>
          <p:nvPr/>
        </p:nvSpPr>
        <p:spPr>
          <a:xfrm>
            <a:off x="6927240" y="6687689"/>
            <a:ext cx="595107" cy="223164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>
                <a:solidFill>
                  <a:srgbClr val="7030A0"/>
                </a:solidFill>
              </a:rPr>
              <a:t>댓글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cxnSp>
        <p:nvCxnSpPr>
          <p:cNvPr id="62" name="직선 연결선 61"/>
          <p:cNvCxnSpPr/>
          <p:nvPr/>
        </p:nvCxnSpPr>
        <p:spPr>
          <a:xfrm>
            <a:off x="2967084" y="6645295"/>
            <a:ext cx="46188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모서리가 둥근 직사각형 62"/>
          <p:cNvSpPr/>
          <p:nvPr/>
        </p:nvSpPr>
        <p:spPr>
          <a:xfrm>
            <a:off x="3436013" y="6696491"/>
            <a:ext cx="3441607" cy="224782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err="1" smtClean="0">
                <a:solidFill>
                  <a:srgbClr val="7030A0"/>
                </a:solidFill>
              </a:rPr>
              <a:t>댓글</a:t>
            </a:r>
            <a:r>
              <a:rPr lang="ko-KR" altLang="en-US" sz="1400" dirty="0" smtClean="0">
                <a:solidFill>
                  <a:srgbClr val="7030A0"/>
                </a:solidFill>
              </a:rPr>
              <a:t> 남기기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sp>
        <p:nvSpPr>
          <p:cNvPr id="64" name="타원 63"/>
          <p:cNvSpPr/>
          <p:nvPr/>
        </p:nvSpPr>
        <p:spPr>
          <a:xfrm>
            <a:off x="3054758" y="6668466"/>
            <a:ext cx="317896" cy="275964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2977454" y="5776188"/>
            <a:ext cx="4608512" cy="1742594"/>
          </a:xfrm>
          <a:prstGeom prst="roundRect">
            <a:avLst>
              <a:gd name="adj" fmla="val 7765"/>
            </a:avLst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6852" y="6365091"/>
            <a:ext cx="190500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8" name="직사각형 77"/>
          <p:cNvSpPr/>
          <p:nvPr/>
        </p:nvSpPr>
        <p:spPr>
          <a:xfrm>
            <a:off x="2977454" y="5776188"/>
            <a:ext cx="3265259" cy="11358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200" dirty="0" smtClean="0">
                <a:solidFill>
                  <a:srgbClr val="7030A0"/>
                </a:solidFill>
              </a:rPr>
              <a:t>오늘 하루도 기분 좋게 시작</a:t>
            </a:r>
            <a:r>
              <a:rPr lang="en-US" altLang="ko-KR" sz="1200" dirty="0" smtClean="0">
                <a:solidFill>
                  <a:srgbClr val="7030A0"/>
                </a:solidFill>
              </a:rPr>
              <a:t>~~~!</a:t>
            </a:r>
          </a:p>
          <a:p>
            <a:r>
              <a:rPr lang="ko-KR" altLang="en-US" sz="1200" dirty="0" err="1" smtClean="0">
                <a:solidFill>
                  <a:srgbClr val="7030A0"/>
                </a:solidFill>
              </a:rPr>
              <a:t>뚜루루루</a:t>
            </a:r>
            <a:r>
              <a:rPr lang="ko-KR" altLang="en-US" sz="1200" dirty="0" smtClean="0">
                <a:solidFill>
                  <a:srgbClr val="7030A0"/>
                </a:solidFill>
              </a:rPr>
              <a:t> 뚜뚜</a:t>
            </a:r>
            <a:endParaRPr lang="ko-KR" altLang="en-US" sz="1200" dirty="0">
              <a:solidFill>
                <a:srgbClr val="7030A0"/>
              </a:solidFill>
            </a:endParaRPr>
          </a:p>
        </p:txBody>
      </p:sp>
      <p:sp>
        <p:nvSpPr>
          <p:cNvPr id="23" name="하트 22"/>
          <p:cNvSpPr/>
          <p:nvPr/>
        </p:nvSpPr>
        <p:spPr>
          <a:xfrm>
            <a:off x="7123357" y="5852603"/>
            <a:ext cx="160019" cy="139609"/>
          </a:xfrm>
          <a:prstGeom prst="heart">
            <a:avLst/>
          </a:prstGeom>
          <a:solidFill>
            <a:srgbClr val="FF0000"/>
          </a:solidFill>
          <a:ln>
            <a:solidFill>
              <a:srgbClr val="FF0000"/>
            </a:solidFill>
          </a:ln>
          <a:scene3d>
            <a:camera prst="orthographicFront"/>
            <a:lightRig rig="flat" dir="t">
              <a:rot lat="0" lon="0" rev="0"/>
            </a:lightRig>
          </a:scene3d>
          <a:sp3d prstMaterial="powder">
            <a:bevelT w="2540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7247226" y="5856485"/>
            <a:ext cx="265264" cy="2001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000" dirty="0">
                <a:solidFill>
                  <a:srgbClr val="7030A0"/>
                </a:solidFill>
              </a:rPr>
              <a:t>5</a:t>
            </a:r>
            <a:endParaRPr lang="ko-KR" altLang="en-US" sz="900" dirty="0">
              <a:solidFill>
                <a:srgbClr val="7030A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228105" y="6321250"/>
            <a:ext cx="8053576" cy="7147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직사각형 111"/>
          <p:cNvSpPr/>
          <p:nvPr/>
        </p:nvSpPr>
        <p:spPr>
          <a:xfrm rot="5400000">
            <a:off x="4553045" y="1721848"/>
            <a:ext cx="45719" cy="91292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170" name="Picture 2" descr="E:\LG\김철연\폰 사진\아이폰4\IMG_2497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4017300" y="3495839"/>
            <a:ext cx="2492161" cy="186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모서리가 둥근 직사각형 52"/>
          <p:cNvSpPr/>
          <p:nvPr/>
        </p:nvSpPr>
        <p:spPr>
          <a:xfrm>
            <a:off x="2961126" y="2981005"/>
            <a:ext cx="4608512" cy="2735923"/>
          </a:xfrm>
          <a:prstGeom prst="roundRect">
            <a:avLst>
              <a:gd name="adj" fmla="val 4538"/>
            </a:avLst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9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7387" y="2100357"/>
            <a:ext cx="527844" cy="5187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0" name="타원 99"/>
          <p:cNvSpPr/>
          <p:nvPr/>
        </p:nvSpPr>
        <p:spPr>
          <a:xfrm>
            <a:off x="1804131" y="2132856"/>
            <a:ext cx="432048" cy="432048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1" name="직선 연결선 100"/>
          <p:cNvCxnSpPr>
            <a:endCxn id="100" idx="2"/>
          </p:cNvCxnSpPr>
          <p:nvPr/>
        </p:nvCxnSpPr>
        <p:spPr>
          <a:xfrm>
            <a:off x="1465286" y="2348880"/>
            <a:ext cx="338845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타원 101"/>
          <p:cNvSpPr/>
          <p:nvPr/>
        </p:nvSpPr>
        <p:spPr>
          <a:xfrm>
            <a:off x="2379066" y="2294124"/>
            <a:ext cx="77080" cy="7708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직사각형 102"/>
          <p:cNvSpPr/>
          <p:nvPr/>
        </p:nvSpPr>
        <p:spPr>
          <a:xfrm>
            <a:off x="1708153" y="2636912"/>
            <a:ext cx="624004" cy="252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solidFill>
                  <a:schemeClr val="tx1"/>
                </a:solidFill>
              </a:rPr>
              <a:t>김철</a:t>
            </a:r>
            <a:r>
              <a:rPr lang="ko-KR" altLang="en-US" sz="1100" dirty="0" err="1">
                <a:solidFill>
                  <a:schemeClr val="tx1"/>
                </a:solidFill>
              </a:rPr>
              <a:t>연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04" name="모서리가 둥근 직사각형 103"/>
          <p:cNvSpPr/>
          <p:nvPr/>
        </p:nvSpPr>
        <p:spPr>
          <a:xfrm>
            <a:off x="2961126" y="2060848"/>
            <a:ext cx="4608512" cy="828091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5" name="직선 연결선 104"/>
          <p:cNvCxnSpPr/>
          <p:nvPr/>
        </p:nvCxnSpPr>
        <p:spPr>
          <a:xfrm>
            <a:off x="2961126" y="2581232"/>
            <a:ext cx="46188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모서리가 둥근 직사각형 105"/>
          <p:cNvSpPr/>
          <p:nvPr/>
        </p:nvSpPr>
        <p:spPr>
          <a:xfrm>
            <a:off x="6899280" y="2620584"/>
            <a:ext cx="595107" cy="223164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rgbClr val="7030A0"/>
                </a:solidFill>
              </a:rPr>
              <a:t>작성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2961864" y="2155880"/>
            <a:ext cx="4450883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rgbClr val="7030A0"/>
                </a:solidFill>
              </a:rPr>
              <a:t>오늘은 어떤 가족 이야기가 있나요</a:t>
            </a:r>
            <a:r>
              <a:rPr lang="en-US" altLang="ko-KR" sz="1400" dirty="0" smtClean="0">
                <a:solidFill>
                  <a:srgbClr val="7030A0"/>
                </a:solidFill>
              </a:rPr>
              <a:t>?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pic>
        <p:nvPicPr>
          <p:cNvPr id="10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2713" y="2594053"/>
            <a:ext cx="257175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0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9888" y="2605623"/>
            <a:ext cx="314325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1" name="Picture 8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>
                        <a14:foregroundMark x1="68000" y1="60317" x2="38000" y2="6984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210" y="2762926"/>
            <a:ext cx="122438" cy="154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3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6852" y="5085184"/>
            <a:ext cx="190500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5" name="모서리가 둥근 직사각형 124"/>
          <p:cNvSpPr/>
          <p:nvPr/>
        </p:nvSpPr>
        <p:spPr>
          <a:xfrm>
            <a:off x="3708768" y="2622251"/>
            <a:ext cx="1151264" cy="223164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rgbClr val="7030A0"/>
                </a:solidFill>
              </a:rPr>
              <a:t>가족공개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grpSp>
        <p:nvGrpSpPr>
          <p:cNvPr id="126" name="그룹 125"/>
          <p:cNvGrpSpPr/>
          <p:nvPr/>
        </p:nvGrpSpPr>
        <p:grpSpPr>
          <a:xfrm>
            <a:off x="4644009" y="2627251"/>
            <a:ext cx="216023" cy="223164"/>
            <a:chOff x="8388425" y="2988788"/>
            <a:chExt cx="216023" cy="223164"/>
          </a:xfrm>
        </p:grpSpPr>
        <p:sp>
          <p:nvSpPr>
            <p:cNvPr id="127" name="모서리가 둥근 직사각형 126"/>
            <p:cNvSpPr/>
            <p:nvPr/>
          </p:nvSpPr>
          <p:spPr>
            <a:xfrm>
              <a:off x="8388425" y="2988788"/>
              <a:ext cx="216023" cy="223164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rgbClr val="7030A0"/>
                </a:solidFill>
              </a:endParaRPr>
            </a:p>
          </p:txBody>
        </p:sp>
        <p:sp>
          <p:nvSpPr>
            <p:cNvPr id="128" name="이등변 삼각형 127"/>
            <p:cNvSpPr/>
            <p:nvPr/>
          </p:nvSpPr>
          <p:spPr>
            <a:xfrm flipV="1">
              <a:off x="8388425" y="3063888"/>
              <a:ext cx="216023" cy="111582"/>
            </a:xfrm>
            <a:prstGeom prst="triangl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8" name="TextBox 87"/>
          <p:cNvSpPr txBox="1"/>
          <p:nvPr/>
        </p:nvSpPr>
        <p:spPr>
          <a:xfrm>
            <a:off x="2059884" y="1207785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00B0F0"/>
                </a:solidFill>
              </a:rPr>
              <a:t>가족 이야기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3212876" y="1207785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00B0F0"/>
                </a:solidFill>
              </a:rPr>
              <a:t>이웃 이야기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cxnSp>
        <p:nvCxnSpPr>
          <p:cNvPr id="91" name="직선 연결선 90"/>
          <p:cNvCxnSpPr/>
          <p:nvPr/>
        </p:nvCxnSpPr>
        <p:spPr>
          <a:xfrm>
            <a:off x="2133253" y="1484784"/>
            <a:ext cx="864096" cy="0"/>
          </a:xfrm>
          <a:prstGeom prst="line">
            <a:avLst/>
          </a:prstGeom>
          <a:ln w="25400">
            <a:solidFill>
              <a:srgbClr val="B416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그룹 91"/>
          <p:cNvGrpSpPr/>
          <p:nvPr/>
        </p:nvGrpSpPr>
        <p:grpSpPr>
          <a:xfrm>
            <a:off x="35496" y="188640"/>
            <a:ext cx="1120563" cy="6097822"/>
            <a:chOff x="143920" y="224208"/>
            <a:chExt cx="1120563" cy="6062253"/>
          </a:xfrm>
        </p:grpSpPr>
        <p:pic>
          <p:nvPicPr>
            <p:cNvPr id="93" name="Picture 3" descr="C:\Users\ChealYeon\Desktop\프로필.png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649" y="511320"/>
              <a:ext cx="1055011" cy="9667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4" name="직사각형 93"/>
            <p:cNvSpPr/>
            <p:nvPr/>
          </p:nvSpPr>
          <p:spPr>
            <a:xfrm>
              <a:off x="143920" y="224208"/>
              <a:ext cx="1120563" cy="60622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모서리가 둥근 직사각형 94"/>
            <p:cNvSpPr/>
            <p:nvPr/>
          </p:nvSpPr>
          <p:spPr>
            <a:xfrm>
              <a:off x="285751" y="259503"/>
              <a:ext cx="860805" cy="22316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spc="-300" smtClean="0">
                  <a:solidFill>
                    <a:schemeClr val="tx1"/>
                  </a:solidFill>
                </a:rPr>
                <a:t>김철연</a:t>
              </a:r>
              <a:endParaRPr lang="ko-KR" altLang="en-US" sz="1400" b="1" spc="-300" dirty="0">
                <a:solidFill>
                  <a:schemeClr val="tx1"/>
                </a:solidFill>
              </a:endParaRPr>
            </a:p>
          </p:txBody>
        </p:sp>
        <p:sp>
          <p:nvSpPr>
            <p:cNvPr id="96" name="모서리가 둥근 직사각형 95"/>
            <p:cNvSpPr/>
            <p:nvPr/>
          </p:nvSpPr>
          <p:spPr>
            <a:xfrm>
              <a:off x="219270" y="4029197"/>
              <a:ext cx="969862" cy="22316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spc="-300" dirty="0" smtClean="0">
                  <a:solidFill>
                    <a:schemeClr val="tx1"/>
                  </a:solidFill>
                </a:rPr>
                <a:t>프로필 </a:t>
              </a:r>
              <a:endParaRPr lang="en-US" altLang="ko-KR" sz="1600" b="1" spc="-3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600" b="1" spc="-300" dirty="0">
                  <a:solidFill>
                    <a:schemeClr val="tx1"/>
                  </a:solidFill>
                </a:rPr>
                <a:t>수</a:t>
              </a:r>
              <a:r>
                <a:rPr lang="ko-KR" altLang="en-US" sz="1600" b="1" spc="-300" dirty="0" smtClean="0">
                  <a:solidFill>
                    <a:schemeClr val="tx1"/>
                  </a:solidFill>
                </a:rPr>
                <a:t>정</a:t>
              </a:r>
              <a:endParaRPr lang="ko-KR" altLang="en-US" sz="1600" b="1" spc="-300" dirty="0">
                <a:solidFill>
                  <a:schemeClr val="tx1"/>
                </a:solidFill>
              </a:endParaRPr>
            </a:p>
          </p:txBody>
        </p:sp>
        <p:sp>
          <p:nvSpPr>
            <p:cNvPr id="97" name="모서리가 둥근 직사각형 96"/>
            <p:cNvSpPr/>
            <p:nvPr/>
          </p:nvSpPr>
          <p:spPr>
            <a:xfrm>
              <a:off x="215928" y="2214619"/>
              <a:ext cx="969862" cy="22316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spc="-300" dirty="0" smtClean="0">
                  <a:solidFill>
                    <a:schemeClr val="tx1"/>
                  </a:solidFill>
                </a:rPr>
                <a:t>우체</a:t>
              </a:r>
              <a:r>
                <a:rPr lang="ko-KR" altLang="en-US" sz="1600" b="1" spc="-300" dirty="0">
                  <a:solidFill>
                    <a:schemeClr val="tx1"/>
                  </a:solidFill>
                </a:rPr>
                <a:t>통</a:t>
              </a:r>
            </a:p>
          </p:txBody>
        </p:sp>
        <p:sp>
          <p:nvSpPr>
            <p:cNvPr id="98" name="모서리가 둥근 직사각형 97"/>
            <p:cNvSpPr/>
            <p:nvPr/>
          </p:nvSpPr>
          <p:spPr>
            <a:xfrm>
              <a:off x="219270" y="2822316"/>
              <a:ext cx="969862" cy="22316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spc="-300" dirty="0" smtClean="0">
                  <a:solidFill>
                    <a:schemeClr val="tx1"/>
                  </a:solidFill>
                </a:rPr>
                <a:t>앨범</a:t>
              </a:r>
              <a:endParaRPr lang="ko-KR" altLang="en-US" sz="1600" b="1" spc="-300" dirty="0">
                <a:solidFill>
                  <a:schemeClr val="tx1"/>
                </a:solidFill>
              </a:endParaRPr>
            </a:p>
          </p:txBody>
        </p:sp>
        <p:sp>
          <p:nvSpPr>
            <p:cNvPr id="129" name="모서리가 둥근 직사각형 128"/>
            <p:cNvSpPr/>
            <p:nvPr/>
          </p:nvSpPr>
          <p:spPr>
            <a:xfrm>
              <a:off x="219270" y="3425757"/>
              <a:ext cx="969862" cy="22316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spc="-300" dirty="0" smtClean="0">
                  <a:solidFill>
                    <a:schemeClr val="tx1"/>
                  </a:solidFill>
                </a:rPr>
                <a:t>포인트</a:t>
              </a:r>
              <a:endParaRPr lang="ko-KR" altLang="en-US" sz="1600" b="1" spc="-300" dirty="0">
                <a:solidFill>
                  <a:schemeClr val="tx1"/>
                </a:solidFill>
              </a:endParaRPr>
            </a:p>
          </p:txBody>
        </p:sp>
      </p:grpSp>
      <p:sp>
        <p:nvSpPr>
          <p:cNvPr id="130" name="TextBox 129"/>
          <p:cNvSpPr txBox="1"/>
          <p:nvPr/>
        </p:nvSpPr>
        <p:spPr>
          <a:xfrm>
            <a:off x="4689493" y="755894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일정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1930728" y="755894"/>
            <a:ext cx="785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홈 보기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5409573" y="755894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소망상자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2817285" y="755894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이야기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3793072" y="755894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일기장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6370562" y="744959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rgbClr val="00B0F0"/>
                </a:solidFill>
              </a:rPr>
              <a:t>미션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grpSp>
        <p:nvGrpSpPr>
          <p:cNvPr id="136" name="그룹 135"/>
          <p:cNvGrpSpPr/>
          <p:nvPr/>
        </p:nvGrpSpPr>
        <p:grpSpPr>
          <a:xfrm>
            <a:off x="2748474" y="512542"/>
            <a:ext cx="792086" cy="772609"/>
            <a:chOff x="7651820" y="4797153"/>
            <a:chExt cx="969155" cy="969154"/>
          </a:xfrm>
        </p:grpSpPr>
        <p:sp>
          <p:nvSpPr>
            <p:cNvPr id="137" name="타원 136"/>
            <p:cNvSpPr/>
            <p:nvPr/>
          </p:nvSpPr>
          <p:spPr>
            <a:xfrm>
              <a:off x="7651820" y="4797153"/>
              <a:ext cx="969155" cy="969154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7692607" y="5097063"/>
              <a:ext cx="884961" cy="3860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smtClean="0">
                  <a:solidFill>
                    <a:schemeClr val="bg1"/>
                  </a:solidFill>
                </a:rPr>
                <a:t>이야기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 descr="C:\Users\ChealYeon\Downloads\Cancel-50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6802" y="3501008"/>
            <a:ext cx="151748" cy="151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" name="Picture 2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2584" y="2888940"/>
            <a:ext cx="3841592" cy="23510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73819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모서리가 둥근 직사각형 80"/>
          <p:cNvSpPr/>
          <p:nvPr/>
        </p:nvSpPr>
        <p:spPr>
          <a:xfrm>
            <a:off x="2928776" y="5448794"/>
            <a:ext cx="838811" cy="22316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rgbClr val="7030A0"/>
                </a:solidFill>
              </a:rPr>
              <a:t>공개범위</a:t>
            </a:r>
            <a:endParaRPr lang="ko-KR" altLang="en-US" sz="1100" dirty="0">
              <a:solidFill>
                <a:srgbClr val="7030A0"/>
              </a:solidFill>
            </a:endParaRPr>
          </a:p>
        </p:txBody>
      </p:sp>
      <p:cxnSp>
        <p:nvCxnSpPr>
          <p:cNvPr id="82" name="직선 연결선 81"/>
          <p:cNvCxnSpPr/>
          <p:nvPr/>
        </p:nvCxnSpPr>
        <p:spPr>
          <a:xfrm>
            <a:off x="2961126" y="5417606"/>
            <a:ext cx="46188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모서리가 둥근 직사각형 82"/>
          <p:cNvSpPr/>
          <p:nvPr/>
        </p:nvSpPr>
        <p:spPr>
          <a:xfrm>
            <a:off x="6899280" y="5456958"/>
            <a:ext cx="595107" cy="223164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rgbClr val="7030A0"/>
                </a:solidFill>
              </a:rPr>
              <a:t>수</a:t>
            </a:r>
            <a:r>
              <a:rPr lang="ko-KR" altLang="en-US" sz="1400" dirty="0">
                <a:solidFill>
                  <a:srgbClr val="7030A0"/>
                </a:solidFill>
              </a:rPr>
              <a:t>정</a:t>
            </a:r>
          </a:p>
        </p:txBody>
      </p:sp>
      <p:pic>
        <p:nvPicPr>
          <p:cNvPr id="8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4756" y="5430427"/>
            <a:ext cx="257175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1931" y="5441997"/>
            <a:ext cx="314325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6" name="모서리가 둥근 직사각형 85"/>
          <p:cNvSpPr/>
          <p:nvPr/>
        </p:nvSpPr>
        <p:spPr>
          <a:xfrm>
            <a:off x="3708768" y="5456958"/>
            <a:ext cx="1151264" cy="223164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rgbClr val="7030A0"/>
                </a:solidFill>
              </a:rPr>
              <a:t>가족공개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grpSp>
        <p:nvGrpSpPr>
          <p:cNvPr id="89" name="그룹 88"/>
          <p:cNvGrpSpPr/>
          <p:nvPr/>
        </p:nvGrpSpPr>
        <p:grpSpPr>
          <a:xfrm>
            <a:off x="4644009" y="5461958"/>
            <a:ext cx="216023" cy="223164"/>
            <a:chOff x="8388425" y="2988788"/>
            <a:chExt cx="216023" cy="223164"/>
          </a:xfrm>
        </p:grpSpPr>
        <p:sp>
          <p:nvSpPr>
            <p:cNvPr id="107" name="모서리가 둥근 직사각형 106"/>
            <p:cNvSpPr/>
            <p:nvPr/>
          </p:nvSpPr>
          <p:spPr>
            <a:xfrm>
              <a:off x="8388425" y="2988788"/>
              <a:ext cx="216023" cy="223164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rgbClr val="7030A0"/>
                </a:solidFill>
              </a:endParaRPr>
            </a:p>
          </p:txBody>
        </p:sp>
        <p:sp>
          <p:nvSpPr>
            <p:cNvPr id="114" name="이등변 삼각형 113"/>
            <p:cNvSpPr/>
            <p:nvPr/>
          </p:nvSpPr>
          <p:spPr>
            <a:xfrm flipV="1">
              <a:off x="8388425" y="3063888"/>
              <a:ext cx="216023" cy="111582"/>
            </a:xfrm>
            <a:prstGeom prst="triangl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4" name="모서리가 둥근 직사각형 123"/>
          <p:cNvSpPr/>
          <p:nvPr/>
        </p:nvSpPr>
        <p:spPr>
          <a:xfrm>
            <a:off x="2928776" y="2616238"/>
            <a:ext cx="838811" cy="22316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rgbClr val="7030A0"/>
                </a:solidFill>
              </a:rPr>
              <a:t>공개범위</a:t>
            </a:r>
            <a:endParaRPr lang="ko-KR" altLang="en-US" sz="1100" dirty="0">
              <a:solidFill>
                <a:srgbClr val="7030A0"/>
              </a:solidFill>
            </a:endParaRPr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931" y="5955823"/>
            <a:ext cx="495300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7387" y="3033840"/>
            <a:ext cx="527844" cy="5187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" name="이등변 삼각형 70"/>
          <p:cNvSpPr/>
          <p:nvPr/>
        </p:nvSpPr>
        <p:spPr>
          <a:xfrm>
            <a:off x="3126" y="0"/>
            <a:ext cx="9140873" cy="1435635"/>
          </a:xfrm>
          <a:prstGeom prst="triangle">
            <a:avLst>
              <a:gd name="adj" fmla="val 5028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 flipV="1">
            <a:off x="0" y="1412776"/>
            <a:ext cx="9132354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직선 연결선 36"/>
          <p:cNvCxnSpPr/>
          <p:nvPr/>
        </p:nvCxnSpPr>
        <p:spPr>
          <a:xfrm>
            <a:off x="1473450" y="2060848"/>
            <a:ext cx="0" cy="4225614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타원 37"/>
          <p:cNvSpPr/>
          <p:nvPr/>
        </p:nvSpPr>
        <p:spPr>
          <a:xfrm>
            <a:off x="1804131" y="5992212"/>
            <a:ext cx="432048" cy="432048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직선 연결선 38"/>
          <p:cNvCxnSpPr>
            <a:endCxn id="38" idx="2"/>
          </p:cNvCxnSpPr>
          <p:nvPr/>
        </p:nvCxnSpPr>
        <p:spPr>
          <a:xfrm>
            <a:off x="1465286" y="6208236"/>
            <a:ext cx="338845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타원 43"/>
          <p:cNvSpPr/>
          <p:nvPr/>
        </p:nvSpPr>
        <p:spPr>
          <a:xfrm>
            <a:off x="2379066" y="6153480"/>
            <a:ext cx="77080" cy="770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7946006" y="6670828"/>
            <a:ext cx="1162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>
                <a:solidFill>
                  <a:schemeClr val="bg1">
                    <a:lumMod val="50000"/>
                  </a:schemeClr>
                </a:solidFill>
              </a:rPr>
              <a:t>11:12</a:t>
            </a:r>
            <a:r>
              <a:rPr lang="ko-KR" altLang="en-US" sz="1050" b="1" dirty="0" smtClean="0">
                <a:solidFill>
                  <a:schemeClr val="bg1">
                    <a:lumMod val="50000"/>
                  </a:schemeClr>
                </a:solidFill>
              </a:rPr>
              <a:t>에 작성됨</a:t>
            </a:r>
            <a:endParaRPr lang="ko-KR" altLang="en-US" sz="105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708153" y="6496268"/>
            <a:ext cx="624004" cy="252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장한별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1804131" y="3066339"/>
            <a:ext cx="432048" cy="432048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0" name="직선 연결선 49"/>
          <p:cNvCxnSpPr>
            <a:endCxn id="49" idx="2"/>
          </p:cNvCxnSpPr>
          <p:nvPr/>
        </p:nvCxnSpPr>
        <p:spPr>
          <a:xfrm>
            <a:off x="1465286" y="3282363"/>
            <a:ext cx="338845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타원 50"/>
          <p:cNvSpPr/>
          <p:nvPr/>
        </p:nvSpPr>
        <p:spPr>
          <a:xfrm>
            <a:off x="2379066" y="3227607"/>
            <a:ext cx="77080" cy="7708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1708153" y="3570395"/>
            <a:ext cx="624004" cy="252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solidFill>
                  <a:schemeClr val="tx1"/>
                </a:solidFill>
              </a:rPr>
              <a:t>김철</a:t>
            </a:r>
            <a:r>
              <a:rPr lang="ko-KR" altLang="en-US" sz="1100" dirty="0" err="1">
                <a:solidFill>
                  <a:schemeClr val="tx1"/>
                </a:solidFill>
              </a:rPr>
              <a:t>연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961864" y="3089363"/>
            <a:ext cx="4450883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rgbClr val="7030A0"/>
                </a:solidFill>
              </a:rPr>
              <a:t>오늘은 가지마</a:t>
            </a:r>
            <a:r>
              <a:rPr lang="en-US" altLang="ko-KR" sz="1400" dirty="0" smtClean="0">
                <a:solidFill>
                  <a:srgbClr val="7030A0"/>
                </a:solidFill>
              </a:rPr>
              <a:t>~ </a:t>
            </a:r>
            <a:r>
              <a:rPr lang="ko-KR" altLang="en-US" sz="1400" dirty="0" smtClean="0">
                <a:solidFill>
                  <a:srgbClr val="7030A0"/>
                </a:solidFill>
              </a:rPr>
              <a:t>날 두고 가지마</a:t>
            </a:r>
            <a:r>
              <a:rPr lang="en-US" altLang="ko-KR" sz="1400" dirty="0" smtClean="0">
                <a:solidFill>
                  <a:srgbClr val="7030A0"/>
                </a:solidFill>
              </a:rPr>
              <a:t>~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pic>
        <p:nvPicPr>
          <p:cNvPr id="6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6353" y="6631791"/>
            <a:ext cx="377331" cy="37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" name="모서리가 둥근 직사각형 60"/>
          <p:cNvSpPr/>
          <p:nvPr/>
        </p:nvSpPr>
        <p:spPr>
          <a:xfrm>
            <a:off x="6927240" y="6687689"/>
            <a:ext cx="595107" cy="223164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>
                <a:solidFill>
                  <a:srgbClr val="7030A0"/>
                </a:solidFill>
              </a:rPr>
              <a:t>댓글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cxnSp>
        <p:nvCxnSpPr>
          <p:cNvPr id="62" name="직선 연결선 61"/>
          <p:cNvCxnSpPr/>
          <p:nvPr/>
        </p:nvCxnSpPr>
        <p:spPr>
          <a:xfrm>
            <a:off x="2967084" y="6645295"/>
            <a:ext cx="46188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모서리가 둥근 직사각형 62"/>
          <p:cNvSpPr/>
          <p:nvPr/>
        </p:nvSpPr>
        <p:spPr>
          <a:xfrm>
            <a:off x="3436013" y="6696491"/>
            <a:ext cx="3441607" cy="224782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err="1" smtClean="0">
                <a:solidFill>
                  <a:srgbClr val="7030A0"/>
                </a:solidFill>
              </a:rPr>
              <a:t>댓글</a:t>
            </a:r>
            <a:r>
              <a:rPr lang="ko-KR" altLang="en-US" sz="1400" dirty="0" smtClean="0">
                <a:solidFill>
                  <a:srgbClr val="7030A0"/>
                </a:solidFill>
              </a:rPr>
              <a:t> 남기기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sp>
        <p:nvSpPr>
          <p:cNvPr id="64" name="타원 63"/>
          <p:cNvSpPr/>
          <p:nvPr/>
        </p:nvSpPr>
        <p:spPr>
          <a:xfrm>
            <a:off x="3054758" y="6668466"/>
            <a:ext cx="317896" cy="275964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2977454" y="5776188"/>
            <a:ext cx="4608512" cy="1742594"/>
          </a:xfrm>
          <a:prstGeom prst="roundRect">
            <a:avLst>
              <a:gd name="adj" fmla="val 7765"/>
            </a:avLst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6852" y="6365091"/>
            <a:ext cx="190500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8" name="직사각형 77"/>
          <p:cNvSpPr/>
          <p:nvPr/>
        </p:nvSpPr>
        <p:spPr>
          <a:xfrm>
            <a:off x="2977454" y="5776188"/>
            <a:ext cx="3265259" cy="11358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200" dirty="0" smtClean="0">
                <a:solidFill>
                  <a:srgbClr val="7030A0"/>
                </a:solidFill>
              </a:rPr>
              <a:t>오늘 하루도 기분 좋게 시작</a:t>
            </a:r>
            <a:r>
              <a:rPr lang="en-US" altLang="ko-KR" sz="1200" dirty="0" smtClean="0">
                <a:solidFill>
                  <a:srgbClr val="7030A0"/>
                </a:solidFill>
              </a:rPr>
              <a:t>~~~!</a:t>
            </a:r>
          </a:p>
          <a:p>
            <a:r>
              <a:rPr lang="ko-KR" altLang="en-US" sz="1200" dirty="0" err="1" smtClean="0">
                <a:solidFill>
                  <a:srgbClr val="7030A0"/>
                </a:solidFill>
              </a:rPr>
              <a:t>뚜루루루</a:t>
            </a:r>
            <a:r>
              <a:rPr lang="ko-KR" altLang="en-US" sz="1200" dirty="0" smtClean="0">
                <a:solidFill>
                  <a:srgbClr val="7030A0"/>
                </a:solidFill>
              </a:rPr>
              <a:t> 뚜뚜</a:t>
            </a:r>
            <a:endParaRPr lang="ko-KR" altLang="en-US" sz="1200" dirty="0">
              <a:solidFill>
                <a:srgbClr val="7030A0"/>
              </a:solidFill>
            </a:endParaRPr>
          </a:p>
        </p:txBody>
      </p:sp>
      <p:sp>
        <p:nvSpPr>
          <p:cNvPr id="23" name="하트 22"/>
          <p:cNvSpPr/>
          <p:nvPr/>
        </p:nvSpPr>
        <p:spPr>
          <a:xfrm>
            <a:off x="7123357" y="5852603"/>
            <a:ext cx="160019" cy="139609"/>
          </a:xfrm>
          <a:prstGeom prst="heart">
            <a:avLst/>
          </a:prstGeom>
          <a:solidFill>
            <a:srgbClr val="FF0000"/>
          </a:solidFill>
          <a:ln>
            <a:solidFill>
              <a:srgbClr val="FF0000"/>
            </a:solidFill>
          </a:ln>
          <a:scene3d>
            <a:camera prst="orthographicFront"/>
            <a:lightRig rig="flat" dir="t">
              <a:rot lat="0" lon="0" rev="0"/>
            </a:lightRig>
          </a:scene3d>
          <a:sp3d prstMaterial="powder">
            <a:bevelT w="2540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7247226" y="5856485"/>
            <a:ext cx="265264" cy="2001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000" dirty="0">
                <a:solidFill>
                  <a:srgbClr val="7030A0"/>
                </a:solidFill>
              </a:rPr>
              <a:t>5</a:t>
            </a:r>
            <a:endParaRPr lang="ko-KR" altLang="en-US" sz="900" dirty="0">
              <a:solidFill>
                <a:srgbClr val="7030A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228105" y="6321250"/>
            <a:ext cx="8053576" cy="7147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직사각형 111"/>
          <p:cNvSpPr/>
          <p:nvPr/>
        </p:nvSpPr>
        <p:spPr>
          <a:xfrm rot="5400000">
            <a:off x="4553045" y="1721848"/>
            <a:ext cx="45719" cy="91292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모서리가 둥근 직사각형 52"/>
          <p:cNvSpPr/>
          <p:nvPr/>
        </p:nvSpPr>
        <p:spPr>
          <a:xfrm>
            <a:off x="2961126" y="2981005"/>
            <a:ext cx="4608512" cy="2735923"/>
          </a:xfrm>
          <a:prstGeom prst="roundRect">
            <a:avLst>
              <a:gd name="adj" fmla="val 4538"/>
            </a:avLst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9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7387" y="2100357"/>
            <a:ext cx="527844" cy="5187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0" name="타원 99"/>
          <p:cNvSpPr/>
          <p:nvPr/>
        </p:nvSpPr>
        <p:spPr>
          <a:xfrm>
            <a:off x="1804131" y="2132856"/>
            <a:ext cx="432048" cy="432048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1" name="직선 연결선 100"/>
          <p:cNvCxnSpPr>
            <a:endCxn id="100" idx="2"/>
          </p:cNvCxnSpPr>
          <p:nvPr/>
        </p:nvCxnSpPr>
        <p:spPr>
          <a:xfrm>
            <a:off x="1465286" y="2348880"/>
            <a:ext cx="338845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타원 101"/>
          <p:cNvSpPr/>
          <p:nvPr/>
        </p:nvSpPr>
        <p:spPr>
          <a:xfrm>
            <a:off x="2379066" y="2294124"/>
            <a:ext cx="77080" cy="7708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직사각형 102"/>
          <p:cNvSpPr/>
          <p:nvPr/>
        </p:nvSpPr>
        <p:spPr>
          <a:xfrm>
            <a:off x="1708153" y="2636912"/>
            <a:ext cx="624004" cy="252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solidFill>
                  <a:schemeClr val="tx1"/>
                </a:solidFill>
              </a:rPr>
              <a:t>김철</a:t>
            </a:r>
            <a:r>
              <a:rPr lang="ko-KR" altLang="en-US" sz="1100" dirty="0" err="1">
                <a:solidFill>
                  <a:schemeClr val="tx1"/>
                </a:solidFill>
              </a:rPr>
              <a:t>연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04" name="모서리가 둥근 직사각형 103"/>
          <p:cNvSpPr/>
          <p:nvPr/>
        </p:nvSpPr>
        <p:spPr>
          <a:xfrm>
            <a:off x="2961126" y="2060848"/>
            <a:ext cx="4608512" cy="828091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5" name="직선 연결선 104"/>
          <p:cNvCxnSpPr/>
          <p:nvPr/>
        </p:nvCxnSpPr>
        <p:spPr>
          <a:xfrm>
            <a:off x="2961126" y="2581232"/>
            <a:ext cx="46188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모서리가 둥근 직사각형 105"/>
          <p:cNvSpPr/>
          <p:nvPr/>
        </p:nvSpPr>
        <p:spPr>
          <a:xfrm>
            <a:off x="6899280" y="2620584"/>
            <a:ext cx="595107" cy="223164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rgbClr val="7030A0"/>
                </a:solidFill>
              </a:rPr>
              <a:t>작성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2961864" y="2155880"/>
            <a:ext cx="4450883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rgbClr val="7030A0"/>
                </a:solidFill>
              </a:rPr>
              <a:t>오늘은 어떤 가족 이야기가 있나요</a:t>
            </a:r>
            <a:r>
              <a:rPr lang="en-US" altLang="ko-KR" sz="1400" dirty="0" smtClean="0">
                <a:solidFill>
                  <a:srgbClr val="7030A0"/>
                </a:solidFill>
              </a:rPr>
              <a:t>?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pic>
        <p:nvPicPr>
          <p:cNvPr id="10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2713" y="2594053"/>
            <a:ext cx="257175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0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9888" y="2605623"/>
            <a:ext cx="314325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1" name="Picture 8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>
                        <a14:foregroundMark x1="68000" y1="60317" x2="38000" y2="6984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210" y="2762926"/>
            <a:ext cx="122438" cy="154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3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6852" y="5085184"/>
            <a:ext cx="190500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5" name="모서리가 둥근 직사각형 124"/>
          <p:cNvSpPr/>
          <p:nvPr/>
        </p:nvSpPr>
        <p:spPr>
          <a:xfrm>
            <a:off x="3708768" y="2622251"/>
            <a:ext cx="1151264" cy="223164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rgbClr val="7030A0"/>
                </a:solidFill>
              </a:rPr>
              <a:t>가족공개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grpSp>
        <p:nvGrpSpPr>
          <p:cNvPr id="126" name="그룹 125"/>
          <p:cNvGrpSpPr/>
          <p:nvPr/>
        </p:nvGrpSpPr>
        <p:grpSpPr>
          <a:xfrm>
            <a:off x="4644009" y="2627251"/>
            <a:ext cx="216023" cy="223164"/>
            <a:chOff x="8388425" y="2988788"/>
            <a:chExt cx="216023" cy="223164"/>
          </a:xfrm>
        </p:grpSpPr>
        <p:sp>
          <p:nvSpPr>
            <p:cNvPr id="127" name="모서리가 둥근 직사각형 126"/>
            <p:cNvSpPr/>
            <p:nvPr/>
          </p:nvSpPr>
          <p:spPr>
            <a:xfrm>
              <a:off x="8388425" y="2988788"/>
              <a:ext cx="216023" cy="223164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rgbClr val="7030A0"/>
                </a:solidFill>
              </a:endParaRPr>
            </a:p>
          </p:txBody>
        </p:sp>
        <p:sp>
          <p:nvSpPr>
            <p:cNvPr id="128" name="이등변 삼각형 127"/>
            <p:cNvSpPr/>
            <p:nvPr/>
          </p:nvSpPr>
          <p:spPr>
            <a:xfrm flipV="1">
              <a:off x="8388425" y="3063888"/>
              <a:ext cx="216023" cy="111582"/>
            </a:xfrm>
            <a:prstGeom prst="triangl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8" name="TextBox 87"/>
          <p:cNvSpPr txBox="1"/>
          <p:nvPr/>
        </p:nvSpPr>
        <p:spPr>
          <a:xfrm>
            <a:off x="2059884" y="1207785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00B0F0"/>
                </a:solidFill>
              </a:rPr>
              <a:t>가족 이야기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3212876" y="1207785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00B0F0"/>
                </a:solidFill>
              </a:rPr>
              <a:t>이웃 이야기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cxnSp>
        <p:nvCxnSpPr>
          <p:cNvPr id="91" name="직선 연결선 90"/>
          <p:cNvCxnSpPr/>
          <p:nvPr/>
        </p:nvCxnSpPr>
        <p:spPr>
          <a:xfrm>
            <a:off x="2133253" y="1484784"/>
            <a:ext cx="864096" cy="0"/>
          </a:xfrm>
          <a:prstGeom prst="line">
            <a:avLst/>
          </a:prstGeom>
          <a:ln w="25400">
            <a:solidFill>
              <a:srgbClr val="B416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그룹 91"/>
          <p:cNvGrpSpPr/>
          <p:nvPr/>
        </p:nvGrpSpPr>
        <p:grpSpPr>
          <a:xfrm>
            <a:off x="35496" y="188640"/>
            <a:ext cx="1120563" cy="6097822"/>
            <a:chOff x="143920" y="224208"/>
            <a:chExt cx="1120563" cy="6062253"/>
          </a:xfrm>
        </p:grpSpPr>
        <p:pic>
          <p:nvPicPr>
            <p:cNvPr id="93" name="Picture 3" descr="C:\Users\ChealYeon\Desktop\프로필.png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649" y="511320"/>
              <a:ext cx="1055011" cy="9667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4" name="직사각형 93"/>
            <p:cNvSpPr/>
            <p:nvPr/>
          </p:nvSpPr>
          <p:spPr>
            <a:xfrm>
              <a:off x="143920" y="224208"/>
              <a:ext cx="1120563" cy="60622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모서리가 둥근 직사각형 94"/>
            <p:cNvSpPr/>
            <p:nvPr/>
          </p:nvSpPr>
          <p:spPr>
            <a:xfrm>
              <a:off x="285751" y="259503"/>
              <a:ext cx="860805" cy="22316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spc="-300" smtClean="0">
                  <a:solidFill>
                    <a:schemeClr val="tx1"/>
                  </a:solidFill>
                </a:rPr>
                <a:t>김철연</a:t>
              </a:r>
              <a:endParaRPr lang="ko-KR" altLang="en-US" sz="1400" b="1" spc="-300" dirty="0">
                <a:solidFill>
                  <a:schemeClr val="tx1"/>
                </a:solidFill>
              </a:endParaRPr>
            </a:p>
          </p:txBody>
        </p:sp>
        <p:sp>
          <p:nvSpPr>
            <p:cNvPr id="96" name="모서리가 둥근 직사각형 95"/>
            <p:cNvSpPr/>
            <p:nvPr/>
          </p:nvSpPr>
          <p:spPr>
            <a:xfrm>
              <a:off x="219270" y="4029197"/>
              <a:ext cx="969862" cy="22316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spc="-300" dirty="0" smtClean="0">
                  <a:solidFill>
                    <a:schemeClr val="tx1"/>
                  </a:solidFill>
                </a:rPr>
                <a:t>프로필 </a:t>
              </a:r>
              <a:endParaRPr lang="en-US" altLang="ko-KR" sz="1600" b="1" spc="-3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600" b="1" spc="-300" dirty="0">
                  <a:solidFill>
                    <a:schemeClr val="tx1"/>
                  </a:solidFill>
                </a:rPr>
                <a:t>수</a:t>
              </a:r>
              <a:r>
                <a:rPr lang="ko-KR" altLang="en-US" sz="1600" b="1" spc="-300" dirty="0" smtClean="0">
                  <a:solidFill>
                    <a:schemeClr val="tx1"/>
                  </a:solidFill>
                </a:rPr>
                <a:t>정</a:t>
              </a:r>
              <a:endParaRPr lang="ko-KR" altLang="en-US" sz="1600" b="1" spc="-300" dirty="0">
                <a:solidFill>
                  <a:schemeClr val="tx1"/>
                </a:solidFill>
              </a:endParaRPr>
            </a:p>
          </p:txBody>
        </p:sp>
        <p:sp>
          <p:nvSpPr>
            <p:cNvPr id="97" name="모서리가 둥근 직사각형 96"/>
            <p:cNvSpPr/>
            <p:nvPr/>
          </p:nvSpPr>
          <p:spPr>
            <a:xfrm>
              <a:off x="215928" y="2214619"/>
              <a:ext cx="969862" cy="22316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spc="-300" dirty="0" smtClean="0">
                  <a:solidFill>
                    <a:schemeClr val="tx1"/>
                  </a:solidFill>
                </a:rPr>
                <a:t>우체</a:t>
              </a:r>
              <a:r>
                <a:rPr lang="ko-KR" altLang="en-US" sz="1600" b="1" spc="-300" dirty="0">
                  <a:solidFill>
                    <a:schemeClr val="tx1"/>
                  </a:solidFill>
                </a:rPr>
                <a:t>통</a:t>
              </a:r>
            </a:p>
          </p:txBody>
        </p:sp>
        <p:sp>
          <p:nvSpPr>
            <p:cNvPr id="98" name="모서리가 둥근 직사각형 97"/>
            <p:cNvSpPr/>
            <p:nvPr/>
          </p:nvSpPr>
          <p:spPr>
            <a:xfrm>
              <a:off x="219270" y="2822316"/>
              <a:ext cx="969862" cy="22316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spc="-300" dirty="0" smtClean="0">
                  <a:solidFill>
                    <a:schemeClr val="tx1"/>
                  </a:solidFill>
                </a:rPr>
                <a:t>앨범</a:t>
              </a:r>
              <a:endParaRPr lang="ko-KR" altLang="en-US" sz="1600" b="1" spc="-300" dirty="0">
                <a:solidFill>
                  <a:schemeClr val="tx1"/>
                </a:solidFill>
              </a:endParaRPr>
            </a:p>
          </p:txBody>
        </p:sp>
        <p:sp>
          <p:nvSpPr>
            <p:cNvPr id="129" name="모서리가 둥근 직사각형 128"/>
            <p:cNvSpPr/>
            <p:nvPr/>
          </p:nvSpPr>
          <p:spPr>
            <a:xfrm>
              <a:off x="219270" y="3425757"/>
              <a:ext cx="969862" cy="22316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spc="-300" dirty="0" smtClean="0">
                  <a:solidFill>
                    <a:schemeClr val="tx1"/>
                  </a:solidFill>
                </a:rPr>
                <a:t>포인트</a:t>
              </a:r>
              <a:endParaRPr lang="ko-KR" altLang="en-US" sz="1600" b="1" spc="-300" dirty="0">
                <a:solidFill>
                  <a:schemeClr val="tx1"/>
                </a:solidFill>
              </a:endParaRPr>
            </a:p>
          </p:txBody>
        </p:sp>
      </p:grpSp>
      <p:sp>
        <p:nvSpPr>
          <p:cNvPr id="130" name="TextBox 129"/>
          <p:cNvSpPr txBox="1"/>
          <p:nvPr/>
        </p:nvSpPr>
        <p:spPr>
          <a:xfrm>
            <a:off x="4689493" y="755894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일정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1930728" y="755894"/>
            <a:ext cx="785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홈 보기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5409573" y="755894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소망상자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2817285" y="755894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이야기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3793072" y="755894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일기장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6370562" y="744959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rgbClr val="00B0F0"/>
                </a:solidFill>
              </a:rPr>
              <a:t>미션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grpSp>
        <p:nvGrpSpPr>
          <p:cNvPr id="136" name="그룹 135"/>
          <p:cNvGrpSpPr/>
          <p:nvPr/>
        </p:nvGrpSpPr>
        <p:grpSpPr>
          <a:xfrm>
            <a:off x="2748474" y="512542"/>
            <a:ext cx="792086" cy="772609"/>
            <a:chOff x="7651820" y="4797153"/>
            <a:chExt cx="969155" cy="969154"/>
          </a:xfrm>
        </p:grpSpPr>
        <p:sp>
          <p:nvSpPr>
            <p:cNvPr id="137" name="타원 136"/>
            <p:cNvSpPr/>
            <p:nvPr/>
          </p:nvSpPr>
          <p:spPr>
            <a:xfrm>
              <a:off x="7651820" y="4797153"/>
              <a:ext cx="969155" cy="969154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7692607" y="5097063"/>
              <a:ext cx="884961" cy="3860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smtClean="0">
                  <a:solidFill>
                    <a:schemeClr val="bg1"/>
                  </a:solidFill>
                </a:rPr>
                <a:t>이야기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1027" name="Picture 3" descr="E:\2015-06-13 아이폰5\아이폰5 1420.JP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1476" y="3535082"/>
            <a:ext cx="1326668" cy="1766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7" name="Picture 2" descr="C:\Users\ChealYeon\Downloads\Cancel-50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2396" y="3536520"/>
            <a:ext cx="151748" cy="151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2111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4"/>
            <a:ext cx="9144000" cy="6120765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0" y="-27384"/>
            <a:ext cx="9144000" cy="6120765"/>
          </a:xfrm>
          <a:prstGeom prst="rect">
            <a:avLst/>
          </a:prstGeom>
          <a:solidFill>
            <a:schemeClr val="bg1"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/>
          <p:cNvSpPr/>
          <p:nvPr/>
        </p:nvSpPr>
        <p:spPr>
          <a:xfrm>
            <a:off x="1547664" y="1994694"/>
            <a:ext cx="2016224" cy="2016224"/>
          </a:xfrm>
          <a:prstGeom prst="ellipse">
            <a:avLst/>
          </a:prstGeom>
          <a:noFill/>
          <a:ln w="381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srgbClr val="00B0F0"/>
                </a:solidFill>
              </a:rPr>
              <a:t>로그인</a:t>
            </a:r>
            <a:endParaRPr lang="ko-KR" altLang="en-US" sz="2400" b="1" dirty="0">
              <a:solidFill>
                <a:srgbClr val="00B0F0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0" y="6093381"/>
            <a:ext cx="914400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타원 4"/>
          <p:cNvSpPr/>
          <p:nvPr/>
        </p:nvSpPr>
        <p:spPr>
          <a:xfrm>
            <a:off x="5364088" y="1994694"/>
            <a:ext cx="2016224" cy="2016224"/>
          </a:xfrm>
          <a:prstGeom prst="ellipse">
            <a:avLst/>
          </a:prstGeom>
          <a:noFill/>
          <a:ln w="381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srgbClr val="00B0F0"/>
                </a:solidFill>
              </a:rPr>
              <a:t>회원가입</a:t>
            </a:r>
            <a:endParaRPr lang="ko-KR" altLang="en-US" sz="24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6797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모서리가 둥근 직사각형 123"/>
          <p:cNvSpPr/>
          <p:nvPr/>
        </p:nvSpPr>
        <p:spPr>
          <a:xfrm>
            <a:off x="2928776" y="2616238"/>
            <a:ext cx="838811" cy="22316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rgbClr val="7030A0"/>
                </a:solidFill>
              </a:rPr>
              <a:t>공개범위</a:t>
            </a:r>
            <a:endParaRPr lang="ko-KR" altLang="en-US" sz="1100" dirty="0">
              <a:solidFill>
                <a:srgbClr val="7030A0"/>
              </a:solidFill>
            </a:endParaRPr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931" y="5955823"/>
            <a:ext cx="495300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7387" y="3033840"/>
            <a:ext cx="527844" cy="5187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" name="이등변 삼각형 70"/>
          <p:cNvSpPr/>
          <p:nvPr/>
        </p:nvSpPr>
        <p:spPr>
          <a:xfrm>
            <a:off x="3126" y="0"/>
            <a:ext cx="9140873" cy="1435635"/>
          </a:xfrm>
          <a:prstGeom prst="triangle">
            <a:avLst>
              <a:gd name="adj" fmla="val 5028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 flipV="1">
            <a:off x="0" y="1412776"/>
            <a:ext cx="9132354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직선 연결선 36"/>
          <p:cNvCxnSpPr/>
          <p:nvPr/>
        </p:nvCxnSpPr>
        <p:spPr>
          <a:xfrm>
            <a:off x="1473450" y="2060848"/>
            <a:ext cx="0" cy="4225614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타원 37"/>
          <p:cNvSpPr/>
          <p:nvPr/>
        </p:nvSpPr>
        <p:spPr>
          <a:xfrm>
            <a:off x="1804131" y="5992212"/>
            <a:ext cx="432048" cy="432048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직선 연결선 38"/>
          <p:cNvCxnSpPr>
            <a:endCxn id="38" idx="2"/>
          </p:cNvCxnSpPr>
          <p:nvPr/>
        </p:nvCxnSpPr>
        <p:spPr>
          <a:xfrm>
            <a:off x="1465286" y="6208236"/>
            <a:ext cx="338845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타원 43"/>
          <p:cNvSpPr/>
          <p:nvPr/>
        </p:nvSpPr>
        <p:spPr>
          <a:xfrm>
            <a:off x="2379066" y="6153480"/>
            <a:ext cx="77080" cy="770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7946006" y="6670828"/>
            <a:ext cx="1162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>
                <a:solidFill>
                  <a:schemeClr val="bg1">
                    <a:lumMod val="50000"/>
                  </a:schemeClr>
                </a:solidFill>
              </a:rPr>
              <a:t>11:12</a:t>
            </a:r>
            <a:r>
              <a:rPr lang="ko-KR" altLang="en-US" sz="1050" b="1" dirty="0" smtClean="0">
                <a:solidFill>
                  <a:schemeClr val="bg1">
                    <a:lumMod val="50000"/>
                  </a:schemeClr>
                </a:solidFill>
              </a:rPr>
              <a:t>에 작성됨</a:t>
            </a:r>
            <a:endParaRPr lang="ko-KR" altLang="en-US" sz="105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708153" y="6496268"/>
            <a:ext cx="624004" cy="252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장한별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1804131" y="3066339"/>
            <a:ext cx="432048" cy="432048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0" name="직선 연결선 49"/>
          <p:cNvCxnSpPr>
            <a:endCxn id="49" idx="2"/>
          </p:cNvCxnSpPr>
          <p:nvPr/>
        </p:nvCxnSpPr>
        <p:spPr>
          <a:xfrm>
            <a:off x="1465286" y="3282363"/>
            <a:ext cx="338845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타원 50"/>
          <p:cNvSpPr/>
          <p:nvPr/>
        </p:nvSpPr>
        <p:spPr>
          <a:xfrm>
            <a:off x="2379066" y="3227607"/>
            <a:ext cx="77080" cy="7708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1708153" y="3570395"/>
            <a:ext cx="624004" cy="252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solidFill>
                  <a:schemeClr val="tx1"/>
                </a:solidFill>
              </a:rPr>
              <a:t>김철</a:t>
            </a:r>
            <a:r>
              <a:rPr lang="ko-KR" altLang="en-US" sz="1100" dirty="0" err="1">
                <a:solidFill>
                  <a:schemeClr val="tx1"/>
                </a:solidFill>
              </a:rPr>
              <a:t>연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961864" y="3089363"/>
            <a:ext cx="4450883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rgbClr val="7030A0"/>
                </a:solidFill>
              </a:rPr>
              <a:t>오늘은 가지마</a:t>
            </a:r>
            <a:r>
              <a:rPr lang="en-US" altLang="ko-KR" sz="1400" dirty="0" smtClean="0">
                <a:solidFill>
                  <a:srgbClr val="7030A0"/>
                </a:solidFill>
              </a:rPr>
              <a:t>~ </a:t>
            </a:r>
            <a:r>
              <a:rPr lang="ko-KR" altLang="en-US" sz="1400" dirty="0" smtClean="0">
                <a:solidFill>
                  <a:srgbClr val="7030A0"/>
                </a:solidFill>
              </a:rPr>
              <a:t>날 두고 가지마</a:t>
            </a:r>
            <a:r>
              <a:rPr lang="en-US" altLang="ko-KR" sz="1400" dirty="0" smtClean="0">
                <a:solidFill>
                  <a:srgbClr val="7030A0"/>
                </a:solidFill>
              </a:rPr>
              <a:t>~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pic>
        <p:nvPicPr>
          <p:cNvPr id="6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6353" y="6631791"/>
            <a:ext cx="377331" cy="37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" name="모서리가 둥근 직사각형 60"/>
          <p:cNvSpPr/>
          <p:nvPr/>
        </p:nvSpPr>
        <p:spPr>
          <a:xfrm>
            <a:off x="6927240" y="6687689"/>
            <a:ext cx="595107" cy="223164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>
                <a:solidFill>
                  <a:srgbClr val="7030A0"/>
                </a:solidFill>
              </a:rPr>
              <a:t>댓글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cxnSp>
        <p:nvCxnSpPr>
          <p:cNvPr id="62" name="직선 연결선 61"/>
          <p:cNvCxnSpPr/>
          <p:nvPr/>
        </p:nvCxnSpPr>
        <p:spPr>
          <a:xfrm>
            <a:off x="2967084" y="6645295"/>
            <a:ext cx="46188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모서리가 둥근 직사각형 62"/>
          <p:cNvSpPr/>
          <p:nvPr/>
        </p:nvSpPr>
        <p:spPr>
          <a:xfrm>
            <a:off x="3436013" y="6696491"/>
            <a:ext cx="3441607" cy="224782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err="1" smtClean="0">
                <a:solidFill>
                  <a:srgbClr val="7030A0"/>
                </a:solidFill>
              </a:rPr>
              <a:t>댓글</a:t>
            </a:r>
            <a:r>
              <a:rPr lang="ko-KR" altLang="en-US" sz="1400" dirty="0" smtClean="0">
                <a:solidFill>
                  <a:srgbClr val="7030A0"/>
                </a:solidFill>
              </a:rPr>
              <a:t> 남기기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sp>
        <p:nvSpPr>
          <p:cNvPr id="64" name="타원 63"/>
          <p:cNvSpPr/>
          <p:nvPr/>
        </p:nvSpPr>
        <p:spPr>
          <a:xfrm>
            <a:off x="3054758" y="6668466"/>
            <a:ext cx="317896" cy="275964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2977454" y="5776188"/>
            <a:ext cx="4608512" cy="1742594"/>
          </a:xfrm>
          <a:prstGeom prst="roundRect">
            <a:avLst>
              <a:gd name="adj" fmla="val 7765"/>
            </a:avLst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6852" y="6365091"/>
            <a:ext cx="190500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8" name="직사각형 77"/>
          <p:cNvSpPr/>
          <p:nvPr/>
        </p:nvSpPr>
        <p:spPr>
          <a:xfrm>
            <a:off x="2977454" y="5776188"/>
            <a:ext cx="3265259" cy="11358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200" dirty="0" smtClean="0">
                <a:solidFill>
                  <a:srgbClr val="7030A0"/>
                </a:solidFill>
              </a:rPr>
              <a:t>오늘 하루도 기분 좋게 시작</a:t>
            </a:r>
            <a:r>
              <a:rPr lang="en-US" altLang="ko-KR" sz="1200" dirty="0" smtClean="0">
                <a:solidFill>
                  <a:srgbClr val="7030A0"/>
                </a:solidFill>
              </a:rPr>
              <a:t>~~~!</a:t>
            </a:r>
          </a:p>
          <a:p>
            <a:r>
              <a:rPr lang="ko-KR" altLang="en-US" sz="1200" dirty="0" err="1" smtClean="0">
                <a:solidFill>
                  <a:srgbClr val="7030A0"/>
                </a:solidFill>
              </a:rPr>
              <a:t>뚜루루루</a:t>
            </a:r>
            <a:r>
              <a:rPr lang="ko-KR" altLang="en-US" sz="1200" dirty="0" smtClean="0">
                <a:solidFill>
                  <a:srgbClr val="7030A0"/>
                </a:solidFill>
              </a:rPr>
              <a:t> 뚜뚜</a:t>
            </a:r>
            <a:endParaRPr lang="ko-KR" altLang="en-US" sz="1200" dirty="0">
              <a:solidFill>
                <a:srgbClr val="7030A0"/>
              </a:solidFill>
            </a:endParaRPr>
          </a:p>
        </p:txBody>
      </p:sp>
      <p:sp>
        <p:nvSpPr>
          <p:cNvPr id="23" name="하트 22"/>
          <p:cNvSpPr/>
          <p:nvPr/>
        </p:nvSpPr>
        <p:spPr>
          <a:xfrm>
            <a:off x="7123357" y="5852603"/>
            <a:ext cx="160019" cy="139609"/>
          </a:xfrm>
          <a:prstGeom prst="heart">
            <a:avLst/>
          </a:prstGeom>
          <a:solidFill>
            <a:srgbClr val="FF0000"/>
          </a:solidFill>
          <a:ln>
            <a:solidFill>
              <a:srgbClr val="FF0000"/>
            </a:solidFill>
          </a:ln>
          <a:scene3d>
            <a:camera prst="orthographicFront"/>
            <a:lightRig rig="flat" dir="t">
              <a:rot lat="0" lon="0" rev="0"/>
            </a:lightRig>
          </a:scene3d>
          <a:sp3d prstMaterial="powder">
            <a:bevelT w="2540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7247226" y="5856485"/>
            <a:ext cx="265264" cy="2001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000" dirty="0">
                <a:solidFill>
                  <a:srgbClr val="7030A0"/>
                </a:solidFill>
              </a:rPr>
              <a:t>5</a:t>
            </a:r>
            <a:endParaRPr lang="ko-KR" altLang="en-US" sz="900" dirty="0">
              <a:solidFill>
                <a:srgbClr val="7030A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228105" y="6321250"/>
            <a:ext cx="8053576" cy="7147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직사각형 111"/>
          <p:cNvSpPr/>
          <p:nvPr/>
        </p:nvSpPr>
        <p:spPr>
          <a:xfrm rot="5400000">
            <a:off x="4553045" y="1721848"/>
            <a:ext cx="45719" cy="91292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7387" y="2100357"/>
            <a:ext cx="527844" cy="5187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0" name="타원 99"/>
          <p:cNvSpPr/>
          <p:nvPr/>
        </p:nvSpPr>
        <p:spPr>
          <a:xfrm>
            <a:off x="1804131" y="2132856"/>
            <a:ext cx="432048" cy="432048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1" name="직선 연결선 100"/>
          <p:cNvCxnSpPr>
            <a:endCxn id="100" idx="2"/>
          </p:cNvCxnSpPr>
          <p:nvPr/>
        </p:nvCxnSpPr>
        <p:spPr>
          <a:xfrm>
            <a:off x="1465286" y="2348880"/>
            <a:ext cx="338845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타원 101"/>
          <p:cNvSpPr/>
          <p:nvPr/>
        </p:nvSpPr>
        <p:spPr>
          <a:xfrm>
            <a:off x="2379066" y="2294124"/>
            <a:ext cx="77080" cy="7708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직사각형 102"/>
          <p:cNvSpPr/>
          <p:nvPr/>
        </p:nvSpPr>
        <p:spPr>
          <a:xfrm>
            <a:off x="1708153" y="2636912"/>
            <a:ext cx="624004" cy="252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solidFill>
                  <a:schemeClr val="tx1"/>
                </a:solidFill>
              </a:rPr>
              <a:t>김철</a:t>
            </a:r>
            <a:r>
              <a:rPr lang="ko-KR" altLang="en-US" sz="1100" dirty="0" err="1">
                <a:solidFill>
                  <a:schemeClr val="tx1"/>
                </a:solidFill>
              </a:rPr>
              <a:t>연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04" name="모서리가 둥근 직사각형 103"/>
          <p:cNvSpPr/>
          <p:nvPr/>
        </p:nvSpPr>
        <p:spPr>
          <a:xfrm>
            <a:off x="2961126" y="2060848"/>
            <a:ext cx="4608512" cy="828091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5" name="직선 연결선 104"/>
          <p:cNvCxnSpPr/>
          <p:nvPr/>
        </p:nvCxnSpPr>
        <p:spPr>
          <a:xfrm>
            <a:off x="2961126" y="2581232"/>
            <a:ext cx="46188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모서리가 둥근 직사각형 105"/>
          <p:cNvSpPr/>
          <p:nvPr/>
        </p:nvSpPr>
        <p:spPr>
          <a:xfrm>
            <a:off x="6899280" y="2620584"/>
            <a:ext cx="595107" cy="223164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rgbClr val="7030A0"/>
                </a:solidFill>
              </a:rPr>
              <a:t>작성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2961864" y="2155880"/>
            <a:ext cx="4450883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rgbClr val="7030A0"/>
                </a:solidFill>
              </a:rPr>
              <a:t>오늘은 어떤 가족 이야기가 있나요</a:t>
            </a:r>
            <a:r>
              <a:rPr lang="en-US" altLang="ko-KR" sz="1400" dirty="0" smtClean="0">
                <a:solidFill>
                  <a:srgbClr val="7030A0"/>
                </a:solidFill>
              </a:rPr>
              <a:t>?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pic>
        <p:nvPicPr>
          <p:cNvPr id="109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2713" y="2594053"/>
            <a:ext cx="257175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0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9888" y="2605623"/>
            <a:ext cx="314325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1" name="Picture 8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>
                        <a14:foregroundMark x1="68000" y1="60317" x2="38000" y2="6984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210" y="2762926"/>
            <a:ext cx="122438" cy="154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3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6852" y="5085184"/>
            <a:ext cx="190500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5" name="모서리가 둥근 직사각형 124"/>
          <p:cNvSpPr/>
          <p:nvPr/>
        </p:nvSpPr>
        <p:spPr>
          <a:xfrm>
            <a:off x="3708768" y="2622251"/>
            <a:ext cx="1151264" cy="223164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rgbClr val="7030A0"/>
                </a:solidFill>
              </a:rPr>
              <a:t>가족공개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grpSp>
        <p:nvGrpSpPr>
          <p:cNvPr id="126" name="그룹 125"/>
          <p:cNvGrpSpPr/>
          <p:nvPr/>
        </p:nvGrpSpPr>
        <p:grpSpPr>
          <a:xfrm>
            <a:off x="4644009" y="2627251"/>
            <a:ext cx="216023" cy="223164"/>
            <a:chOff x="8388425" y="2988788"/>
            <a:chExt cx="216023" cy="223164"/>
          </a:xfrm>
        </p:grpSpPr>
        <p:sp>
          <p:nvSpPr>
            <p:cNvPr id="127" name="모서리가 둥근 직사각형 126"/>
            <p:cNvSpPr/>
            <p:nvPr/>
          </p:nvSpPr>
          <p:spPr>
            <a:xfrm>
              <a:off x="8388425" y="2988788"/>
              <a:ext cx="216023" cy="223164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rgbClr val="7030A0"/>
                </a:solidFill>
              </a:endParaRPr>
            </a:p>
          </p:txBody>
        </p:sp>
        <p:sp>
          <p:nvSpPr>
            <p:cNvPr id="128" name="이등변 삼각형 127"/>
            <p:cNvSpPr/>
            <p:nvPr/>
          </p:nvSpPr>
          <p:spPr>
            <a:xfrm flipV="1">
              <a:off x="8388425" y="3063888"/>
              <a:ext cx="216023" cy="111582"/>
            </a:xfrm>
            <a:prstGeom prst="triangl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8" name="TextBox 87"/>
          <p:cNvSpPr txBox="1"/>
          <p:nvPr/>
        </p:nvSpPr>
        <p:spPr>
          <a:xfrm>
            <a:off x="2059884" y="1207785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00B0F0"/>
                </a:solidFill>
              </a:rPr>
              <a:t>가족 이야기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3212876" y="1207785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00B0F0"/>
                </a:solidFill>
              </a:rPr>
              <a:t>이웃 이야기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cxnSp>
        <p:nvCxnSpPr>
          <p:cNvPr id="91" name="직선 연결선 90"/>
          <p:cNvCxnSpPr/>
          <p:nvPr/>
        </p:nvCxnSpPr>
        <p:spPr>
          <a:xfrm>
            <a:off x="2133253" y="1484784"/>
            <a:ext cx="864096" cy="0"/>
          </a:xfrm>
          <a:prstGeom prst="line">
            <a:avLst/>
          </a:prstGeom>
          <a:ln w="25400">
            <a:solidFill>
              <a:srgbClr val="B416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그룹 91"/>
          <p:cNvGrpSpPr/>
          <p:nvPr/>
        </p:nvGrpSpPr>
        <p:grpSpPr>
          <a:xfrm>
            <a:off x="35496" y="188640"/>
            <a:ext cx="1120563" cy="6097822"/>
            <a:chOff x="143920" y="224208"/>
            <a:chExt cx="1120563" cy="6062253"/>
          </a:xfrm>
        </p:grpSpPr>
        <p:pic>
          <p:nvPicPr>
            <p:cNvPr id="93" name="Picture 3" descr="C:\Users\ChealYeon\Desktop\프로필.png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649" y="511320"/>
              <a:ext cx="1055011" cy="9667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4" name="직사각형 93"/>
            <p:cNvSpPr/>
            <p:nvPr/>
          </p:nvSpPr>
          <p:spPr>
            <a:xfrm>
              <a:off x="143920" y="224208"/>
              <a:ext cx="1120563" cy="60622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모서리가 둥근 직사각형 94"/>
            <p:cNvSpPr/>
            <p:nvPr/>
          </p:nvSpPr>
          <p:spPr>
            <a:xfrm>
              <a:off x="285751" y="259503"/>
              <a:ext cx="860805" cy="22316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spc="-300" smtClean="0">
                  <a:solidFill>
                    <a:schemeClr val="tx1"/>
                  </a:solidFill>
                </a:rPr>
                <a:t>김철연</a:t>
              </a:r>
              <a:endParaRPr lang="ko-KR" altLang="en-US" sz="1400" b="1" spc="-300" dirty="0">
                <a:solidFill>
                  <a:schemeClr val="tx1"/>
                </a:solidFill>
              </a:endParaRPr>
            </a:p>
          </p:txBody>
        </p:sp>
        <p:sp>
          <p:nvSpPr>
            <p:cNvPr id="96" name="모서리가 둥근 직사각형 95"/>
            <p:cNvSpPr/>
            <p:nvPr/>
          </p:nvSpPr>
          <p:spPr>
            <a:xfrm>
              <a:off x="219270" y="4029197"/>
              <a:ext cx="969862" cy="22316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spc="-300" dirty="0" smtClean="0">
                  <a:solidFill>
                    <a:schemeClr val="tx1"/>
                  </a:solidFill>
                </a:rPr>
                <a:t>프로필 </a:t>
              </a:r>
              <a:endParaRPr lang="en-US" altLang="ko-KR" sz="1600" b="1" spc="-3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600" b="1" spc="-300" dirty="0">
                  <a:solidFill>
                    <a:schemeClr val="tx1"/>
                  </a:solidFill>
                </a:rPr>
                <a:t>수</a:t>
              </a:r>
              <a:r>
                <a:rPr lang="ko-KR" altLang="en-US" sz="1600" b="1" spc="-300" dirty="0" smtClean="0">
                  <a:solidFill>
                    <a:schemeClr val="tx1"/>
                  </a:solidFill>
                </a:rPr>
                <a:t>정</a:t>
              </a:r>
              <a:endParaRPr lang="ko-KR" altLang="en-US" sz="1600" b="1" spc="-300" dirty="0">
                <a:solidFill>
                  <a:schemeClr val="tx1"/>
                </a:solidFill>
              </a:endParaRPr>
            </a:p>
          </p:txBody>
        </p:sp>
        <p:sp>
          <p:nvSpPr>
            <p:cNvPr id="97" name="모서리가 둥근 직사각형 96"/>
            <p:cNvSpPr/>
            <p:nvPr/>
          </p:nvSpPr>
          <p:spPr>
            <a:xfrm>
              <a:off x="215928" y="2214619"/>
              <a:ext cx="969862" cy="22316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spc="-300" dirty="0" smtClean="0">
                  <a:solidFill>
                    <a:schemeClr val="tx1"/>
                  </a:solidFill>
                </a:rPr>
                <a:t>우체</a:t>
              </a:r>
              <a:r>
                <a:rPr lang="ko-KR" altLang="en-US" sz="1600" b="1" spc="-300" dirty="0">
                  <a:solidFill>
                    <a:schemeClr val="tx1"/>
                  </a:solidFill>
                </a:rPr>
                <a:t>통</a:t>
              </a:r>
            </a:p>
          </p:txBody>
        </p:sp>
        <p:sp>
          <p:nvSpPr>
            <p:cNvPr id="98" name="모서리가 둥근 직사각형 97"/>
            <p:cNvSpPr/>
            <p:nvPr/>
          </p:nvSpPr>
          <p:spPr>
            <a:xfrm>
              <a:off x="219270" y="2822316"/>
              <a:ext cx="969862" cy="22316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spc="-300" dirty="0" smtClean="0">
                  <a:solidFill>
                    <a:schemeClr val="tx1"/>
                  </a:solidFill>
                </a:rPr>
                <a:t>앨범</a:t>
              </a:r>
              <a:endParaRPr lang="ko-KR" altLang="en-US" sz="1600" b="1" spc="-300" dirty="0">
                <a:solidFill>
                  <a:schemeClr val="tx1"/>
                </a:solidFill>
              </a:endParaRPr>
            </a:p>
          </p:txBody>
        </p:sp>
        <p:sp>
          <p:nvSpPr>
            <p:cNvPr id="129" name="모서리가 둥근 직사각형 128"/>
            <p:cNvSpPr/>
            <p:nvPr/>
          </p:nvSpPr>
          <p:spPr>
            <a:xfrm>
              <a:off x="219270" y="3425757"/>
              <a:ext cx="969862" cy="22316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spc="-300" dirty="0" smtClean="0">
                  <a:solidFill>
                    <a:schemeClr val="tx1"/>
                  </a:solidFill>
                </a:rPr>
                <a:t>포인트</a:t>
              </a:r>
              <a:endParaRPr lang="ko-KR" altLang="en-US" sz="1600" b="1" spc="-300" dirty="0">
                <a:solidFill>
                  <a:schemeClr val="tx1"/>
                </a:solidFill>
              </a:endParaRPr>
            </a:p>
          </p:txBody>
        </p:sp>
      </p:grpSp>
      <p:sp>
        <p:nvSpPr>
          <p:cNvPr id="130" name="TextBox 129"/>
          <p:cNvSpPr txBox="1"/>
          <p:nvPr/>
        </p:nvSpPr>
        <p:spPr>
          <a:xfrm>
            <a:off x="4689493" y="755894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일정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1930728" y="755894"/>
            <a:ext cx="785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홈 보기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5409573" y="755894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소망상자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2817285" y="755894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이야기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3793072" y="755894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일기장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6370562" y="744959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rgbClr val="00B0F0"/>
                </a:solidFill>
              </a:rPr>
              <a:t>미션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grpSp>
        <p:nvGrpSpPr>
          <p:cNvPr id="136" name="그룹 135"/>
          <p:cNvGrpSpPr/>
          <p:nvPr/>
        </p:nvGrpSpPr>
        <p:grpSpPr>
          <a:xfrm>
            <a:off x="2748474" y="512542"/>
            <a:ext cx="792086" cy="772609"/>
            <a:chOff x="7651820" y="4797153"/>
            <a:chExt cx="969155" cy="969154"/>
          </a:xfrm>
        </p:grpSpPr>
        <p:sp>
          <p:nvSpPr>
            <p:cNvPr id="137" name="타원 136"/>
            <p:cNvSpPr/>
            <p:nvPr/>
          </p:nvSpPr>
          <p:spPr>
            <a:xfrm>
              <a:off x="7651820" y="4797153"/>
              <a:ext cx="969155" cy="969154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7692607" y="5097063"/>
              <a:ext cx="884961" cy="3860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smtClean="0">
                  <a:solidFill>
                    <a:schemeClr val="bg1"/>
                  </a:solidFill>
                </a:rPr>
                <a:t>이야기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1027" name="Picture 3" descr="E:\2015-06-13 아이폰5\아이폰5 1420.JP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1476" y="3535082"/>
            <a:ext cx="1326668" cy="1766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6353" y="5362431"/>
            <a:ext cx="377331" cy="37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3" name="직선 연결선 112"/>
          <p:cNvCxnSpPr/>
          <p:nvPr/>
        </p:nvCxnSpPr>
        <p:spPr>
          <a:xfrm>
            <a:off x="2961126" y="5370595"/>
            <a:ext cx="46188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모서리가 둥근 직사각형 114"/>
          <p:cNvSpPr/>
          <p:nvPr/>
        </p:nvSpPr>
        <p:spPr>
          <a:xfrm>
            <a:off x="6927240" y="5418329"/>
            <a:ext cx="595107" cy="223164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>
                <a:solidFill>
                  <a:srgbClr val="7030A0"/>
                </a:solidFill>
              </a:rPr>
              <a:t>댓글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sp>
        <p:nvSpPr>
          <p:cNvPr id="116" name="모서리가 둥근 직사각형 115"/>
          <p:cNvSpPr/>
          <p:nvPr/>
        </p:nvSpPr>
        <p:spPr>
          <a:xfrm>
            <a:off x="3436014" y="5427131"/>
            <a:ext cx="3124848" cy="224782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err="1" smtClean="0">
                <a:solidFill>
                  <a:srgbClr val="7030A0"/>
                </a:solidFill>
              </a:rPr>
              <a:t>댓글</a:t>
            </a:r>
            <a:r>
              <a:rPr lang="ko-KR" altLang="en-US" sz="1400" dirty="0" smtClean="0">
                <a:solidFill>
                  <a:srgbClr val="7030A0"/>
                </a:solidFill>
              </a:rPr>
              <a:t> 남기기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sp>
        <p:nvSpPr>
          <p:cNvPr id="117" name="타원 116"/>
          <p:cNvSpPr/>
          <p:nvPr/>
        </p:nvSpPr>
        <p:spPr>
          <a:xfrm>
            <a:off x="3054758" y="5399106"/>
            <a:ext cx="317896" cy="275964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9081" y="5391798"/>
            <a:ext cx="257175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모서리가 둥근 직사각형 52"/>
          <p:cNvSpPr/>
          <p:nvPr/>
        </p:nvSpPr>
        <p:spPr>
          <a:xfrm>
            <a:off x="2961126" y="2981005"/>
            <a:ext cx="4608512" cy="2735923"/>
          </a:xfrm>
          <a:prstGeom prst="roundRect">
            <a:avLst>
              <a:gd name="adj" fmla="val 4538"/>
            </a:avLst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하트 118"/>
          <p:cNvSpPr/>
          <p:nvPr/>
        </p:nvSpPr>
        <p:spPr>
          <a:xfrm>
            <a:off x="7131701" y="3162186"/>
            <a:ext cx="160019" cy="139609"/>
          </a:xfrm>
          <a:prstGeom prst="heart">
            <a:avLst/>
          </a:prstGeom>
          <a:noFill/>
          <a:ln>
            <a:solidFill>
              <a:srgbClr val="FF0000"/>
            </a:solidFill>
          </a:ln>
          <a:scene3d>
            <a:camera prst="orthographicFront"/>
            <a:lightRig rig="flat" dir="t">
              <a:rot lat="0" lon="0" rev="0"/>
            </a:lightRig>
          </a:scene3d>
          <a:sp3d prstMaterial="powder">
            <a:bevelT w="0" h="635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직사각형 119"/>
          <p:cNvSpPr/>
          <p:nvPr/>
        </p:nvSpPr>
        <p:spPr>
          <a:xfrm>
            <a:off x="7259064" y="3154267"/>
            <a:ext cx="265264" cy="2001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000" dirty="0" smtClean="0">
                <a:solidFill>
                  <a:srgbClr val="7030A0"/>
                </a:solidFill>
              </a:rPr>
              <a:t>0</a:t>
            </a:r>
            <a:endParaRPr lang="ko-KR" altLang="en-US" sz="9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4449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Box 88"/>
          <p:cNvSpPr txBox="1"/>
          <p:nvPr/>
        </p:nvSpPr>
        <p:spPr>
          <a:xfrm>
            <a:off x="7839874" y="6109737"/>
            <a:ext cx="131318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>
                <a:solidFill>
                  <a:schemeClr val="bg1">
                    <a:lumMod val="50000"/>
                  </a:schemeClr>
                </a:solidFill>
              </a:rPr>
              <a:t>2015</a:t>
            </a:r>
            <a:r>
              <a:rPr lang="ko-KR" altLang="en-US" sz="1050" b="1" dirty="0" smtClean="0">
                <a:solidFill>
                  <a:schemeClr val="bg1">
                    <a:lumMod val="50000"/>
                  </a:schemeClr>
                </a:solidFill>
              </a:rPr>
              <a:t>년 </a:t>
            </a:r>
            <a:r>
              <a:rPr lang="en-US" altLang="ko-KR" sz="1050" b="1" dirty="0" smtClean="0">
                <a:solidFill>
                  <a:schemeClr val="bg1">
                    <a:lumMod val="50000"/>
                  </a:schemeClr>
                </a:solidFill>
              </a:rPr>
              <a:t>07</a:t>
            </a:r>
            <a:r>
              <a:rPr lang="ko-KR" altLang="en-US" sz="1050" b="1" dirty="0" smtClean="0">
                <a:solidFill>
                  <a:schemeClr val="bg1">
                    <a:lumMod val="50000"/>
                  </a:schemeClr>
                </a:solidFill>
              </a:rPr>
              <a:t>월 </a:t>
            </a:r>
            <a:r>
              <a:rPr lang="en-US" altLang="ko-KR" sz="1050" b="1" dirty="0" smtClean="0">
                <a:solidFill>
                  <a:schemeClr val="bg1">
                    <a:lumMod val="50000"/>
                  </a:schemeClr>
                </a:solidFill>
              </a:rPr>
              <a:t>18</a:t>
            </a:r>
            <a:r>
              <a:rPr lang="ko-KR" altLang="en-US" sz="1050" b="1" dirty="0" smtClean="0">
                <a:solidFill>
                  <a:schemeClr val="bg1">
                    <a:lumMod val="50000"/>
                  </a:schemeClr>
                </a:solidFill>
              </a:rPr>
              <a:t>일</a:t>
            </a:r>
            <a:endParaRPr lang="en-US" altLang="ko-KR" sz="1050" b="1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050" b="1" dirty="0" smtClean="0">
                <a:solidFill>
                  <a:schemeClr val="bg1">
                    <a:lumMod val="50000"/>
                  </a:schemeClr>
                </a:solidFill>
              </a:rPr>
              <a:t>11:12</a:t>
            </a:r>
            <a:r>
              <a:rPr lang="ko-KR" altLang="en-US" sz="1050" b="1" dirty="0" smtClean="0">
                <a:solidFill>
                  <a:schemeClr val="bg1">
                    <a:lumMod val="50000"/>
                  </a:schemeClr>
                </a:solidFill>
              </a:rPr>
              <a:t>에 작성됨</a:t>
            </a:r>
            <a:endParaRPr lang="ko-KR" altLang="en-US" sz="105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9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9081" y="4739392"/>
            <a:ext cx="257175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5" name="모서리가 둥근 직사각형 84"/>
          <p:cNvSpPr/>
          <p:nvPr/>
        </p:nvSpPr>
        <p:spPr>
          <a:xfrm>
            <a:off x="2928776" y="2616238"/>
            <a:ext cx="838811" cy="22316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rgbClr val="7030A0"/>
                </a:solidFill>
              </a:rPr>
              <a:t>공개범위</a:t>
            </a:r>
            <a:endParaRPr lang="ko-KR" altLang="en-US" sz="1100" dirty="0">
              <a:solidFill>
                <a:srgbClr val="7030A0"/>
              </a:solidFill>
            </a:endParaRPr>
          </a:p>
        </p:txBody>
      </p:sp>
      <p:sp>
        <p:nvSpPr>
          <p:cNvPr id="81" name="하트 80"/>
          <p:cNvSpPr/>
          <p:nvPr/>
        </p:nvSpPr>
        <p:spPr>
          <a:xfrm>
            <a:off x="7123357" y="3381487"/>
            <a:ext cx="160019" cy="139609"/>
          </a:xfrm>
          <a:prstGeom prst="heart">
            <a:avLst/>
          </a:prstGeom>
          <a:solidFill>
            <a:srgbClr val="FF0000"/>
          </a:solidFill>
          <a:ln>
            <a:solidFill>
              <a:srgbClr val="FF0000"/>
            </a:solidFill>
          </a:ln>
          <a:scene3d>
            <a:camera prst="orthographicFront"/>
            <a:lightRig rig="flat" dir="t">
              <a:rot lat="0" lon="0" rev="0"/>
            </a:lightRig>
          </a:scene3d>
          <a:sp3d prstMaterial="powder">
            <a:bevelT w="2540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7247226" y="3385369"/>
            <a:ext cx="265264" cy="2001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000" dirty="0">
                <a:solidFill>
                  <a:srgbClr val="7030A0"/>
                </a:solidFill>
              </a:rPr>
              <a:t>5</a:t>
            </a:r>
            <a:endParaRPr lang="ko-KR" altLang="en-US" sz="900" dirty="0">
              <a:solidFill>
                <a:srgbClr val="7030A0"/>
              </a:solidFill>
            </a:endParaRPr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931" y="3484707"/>
            <a:ext cx="495300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5692" y="5507414"/>
            <a:ext cx="561975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7387" y="2100357"/>
            <a:ext cx="527844" cy="5187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" name="이등변 삼각형 70"/>
          <p:cNvSpPr/>
          <p:nvPr/>
        </p:nvSpPr>
        <p:spPr>
          <a:xfrm>
            <a:off x="3126" y="0"/>
            <a:ext cx="9140873" cy="1435635"/>
          </a:xfrm>
          <a:prstGeom prst="triangle">
            <a:avLst>
              <a:gd name="adj" fmla="val 5028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 flipV="1">
            <a:off x="0" y="1412776"/>
            <a:ext cx="9132354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1804131" y="3521096"/>
            <a:ext cx="432048" cy="432048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직선 연결선 38"/>
          <p:cNvCxnSpPr>
            <a:endCxn id="38" idx="2"/>
          </p:cNvCxnSpPr>
          <p:nvPr/>
        </p:nvCxnSpPr>
        <p:spPr>
          <a:xfrm>
            <a:off x="1465286" y="3737120"/>
            <a:ext cx="338845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타원 40"/>
          <p:cNvSpPr/>
          <p:nvPr/>
        </p:nvSpPr>
        <p:spPr>
          <a:xfrm>
            <a:off x="1804131" y="5540076"/>
            <a:ext cx="432048" cy="432048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연결선 41"/>
          <p:cNvCxnSpPr>
            <a:endCxn id="41" idx="2"/>
          </p:cNvCxnSpPr>
          <p:nvPr/>
        </p:nvCxnSpPr>
        <p:spPr>
          <a:xfrm>
            <a:off x="1465286" y="5756100"/>
            <a:ext cx="338845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모서리가 둥근 직사각형 42"/>
          <p:cNvSpPr/>
          <p:nvPr/>
        </p:nvSpPr>
        <p:spPr>
          <a:xfrm>
            <a:off x="2938840" y="5355063"/>
            <a:ext cx="4608512" cy="1388989"/>
          </a:xfrm>
          <a:prstGeom prst="roundRect">
            <a:avLst/>
          </a:prstGeom>
          <a:noFill/>
          <a:ln>
            <a:solidFill>
              <a:srgbClr val="FF01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나와라</a:t>
            </a:r>
            <a:r>
              <a:rPr lang="en-US" altLang="ko-KR" sz="1200" dirty="0" smtClean="0">
                <a:solidFill>
                  <a:schemeClr val="tx1"/>
                </a:solidFill>
              </a:rPr>
              <a:t>~ </a:t>
            </a:r>
            <a:r>
              <a:rPr lang="ko-KR" altLang="en-US" sz="1200" dirty="0" smtClean="0">
                <a:solidFill>
                  <a:schemeClr val="tx1"/>
                </a:solidFill>
              </a:rPr>
              <a:t>거기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있는거</a:t>
            </a:r>
            <a:r>
              <a:rPr lang="ko-KR" altLang="en-US" sz="1200" dirty="0" smtClean="0">
                <a:solidFill>
                  <a:schemeClr val="tx1"/>
                </a:solidFill>
              </a:rPr>
              <a:t> 다 안다</a:t>
            </a:r>
            <a:r>
              <a:rPr lang="en-US" altLang="ko-KR" sz="1200" dirty="0" smtClean="0">
                <a:solidFill>
                  <a:schemeClr val="tx1"/>
                </a:solidFill>
              </a:rPr>
              <a:t>. ( </a:t>
            </a:r>
            <a:r>
              <a:rPr lang="ko-KR" altLang="en-US" sz="1200" dirty="0" smtClean="0">
                <a:solidFill>
                  <a:schemeClr val="tx1"/>
                </a:solidFill>
              </a:rPr>
              <a:t>아저씨 </a:t>
            </a:r>
            <a:r>
              <a:rPr lang="en-US" altLang="ko-KR" sz="1200" dirty="0" smtClean="0">
                <a:solidFill>
                  <a:schemeClr val="tx1"/>
                </a:solidFill>
              </a:rPr>
              <a:t>) </a:t>
            </a:r>
            <a:r>
              <a:rPr lang="ko-KR" altLang="en-US" sz="1200" dirty="0" smtClean="0">
                <a:solidFill>
                  <a:schemeClr val="tx1"/>
                </a:solidFill>
              </a:rPr>
              <a:t>영화 봤다</a:t>
            </a:r>
            <a:r>
              <a:rPr lang="en-US" altLang="ko-KR" sz="1200" dirty="0" smtClean="0">
                <a:solidFill>
                  <a:schemeClr val="tx1"/>
                </a:solidFill>
              </a:rPr>
              <a:t>!!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4" name="타원 43"/>
          <p:cNvSpPr/>
          <p:nvPr/>
        </p:nvSpPr>
        <p:spPr>
          <a:xfrm>
            <a:off x="2379066" y="3682364"/>
            <a:ext cx="77080" cy="770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2387692" y="5716524"/>
            <a:ext cx="77080" cy="7708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1708153" y="4025152"/>
            <a:ext cx="624004" cy="252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장한별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708153" y="6044132"/>
            <a:ext cx="624004" cy="252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이경원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12" name="직사각형 111"/>
          <p:cNvSpPr/>
          <p:nvPr/>
        </p:nvSpPr>
        <p:spPr>
          <a:xfrm rot="5400000">
            <a:off x="4553045" y="1721848"/>
            <a:ext cx="45719" cy="91292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754575" y="6325650"/>
            <a:ext cx="6377779" cy="5486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/>
          <p:cNvSpPr/>
          <p:nvPr/>
        </p:nvSpPr>
        <p:spPr>
          <a:xfrm>
            <a:off x="1804131" y="2132856"/>
            <a:ext cx="432048" cy="432048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0" name="직선 연결선 49"/>
          <p:cNvCxnSpPr>
            <a:endCxn id="49" idx="2"/>
          </p:cNvCxnSpPr>
          <p:nvPr/>
        </p:nvCxnSpPr>
        <p:spPr>
          <a:xfrm>
            <a:off x="1465286" y="2348880"/>
            <a:ext cx="338845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타원 50"/>
          <p:cNvSpPr/>
          <p:nvPr/>
        </p:nvSpPr>
        <p:spPr>
          <a:xfrm>
            <a:off x="2379066" y="2294124"/>
            <a:ext cx="77080" cy="7708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1708153" y="2636912"/>
            <a:ext cx="624004" cy="252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solidFill>
                  <a:schemeClr val="tx1"/>
                </a:solidFill>
              </a:rPr>
              <a:t>김철</a:t>
            </a:r>
            <a:r>
              <a:rPr lang="ko-KR" altLang="en-US" sz="1100" dirty="0" err="1">
                <a:solidFill>
                  <a:schemeClr val="tx1"/>
                </a:solidFill>
              </a:rPr>
              <a:t>연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2961126" y="2060848"/>
            <a:ext cx="4608512" cy="828091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2961126" y="2581232"/>
            <a:ext cx="46188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모서리가 둥근 직사각형 53"/>
          <p:cNvSpPr/>
          <p:nvPr/>
        </p:nvSpPr>
        <p:spPr>
          <a:xfrm>
            <a:off x="6899280" y="2620584"/>
            <a:ext cx="595107" cy="223164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rgbClr val="7030A0"/>
                </a:solidFill>
              </a:rPr>
              <a:t>작성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961864" y="2155880"/>
            <a:ext cx="4450883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rgbClr val="7030A0"/>
                </a:solidFill>
              </a:rPr>
              <a:t>오늘은 어떤 가족 이야기가 있나요</a:t>
            </a:r>
            <a:r>
              <a:rPr lang="en-US" altLang="ko-KR" sz="1400" dirty="0" smtClean="0">
                <a:solidFill>
                  <a:srgbClr val="7030A0"/>
                </a:solidFill>
              </a:rPr>
              <a:t>?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2713" y="2594053"/>
            <a:ext cx="257175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9888" y="2605623"/>
            <a:ext cx="314325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6353" y="4707663"/>
            <a:ext cx="377331" cy="37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" name="모서리가 둥근 직사각형 60"/>
          <p:cNvSpPr/>
          <p:nvPr/>
        </p:nvSpPr>
        <p:spPr>
          <a:xfrm>
            <a:off x="6927240" y="4763561"/>
            <a:ext cx="595107" cy="223164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>
                <a:solidFill>
                  <a:srgbClr val="7030A0"/>
                </a:solidFill>
              </a:rPr>
              <a:t>댓글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cxnSp>
        <p:nvCxnSpPr>
          <p:cNvPr id="62" name="직선 연결선 61"/>
          <p:cNvCxnSpPr/>
          <p:nvPr/>
        </p:nvCxnSpPr>
        <p:spPr>
          <a:xfrm>
            <a:off x="2967084" y="4721167"/>
            <a:ext cx="46188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모서리가 둥근 직사각형 62"/>
          <p:cNvSpPr/>
          <p:nvPr/>
        </p:nvSpPr>
        <p:spPr>
          <a:xfrm>
            <a:off x="3436014" y="4772363"/>
            <a:ext cx="3122384" cy="224782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err="1" smtClean="0">
                <a:solidFill>
                  <a:srgbClr val="7030A0"/>
                </a:solidFill>
              </a:rPr>
              <a:t>댓글</a:t>
            </a:r>
            <a:r>
              <a:rPr lang="ko-KR" altLang="en-US" sz="1400" dirty="0" smtClean="0">
                <a:solidFill>
                  <a:srgbClr val="7030A0"/>
                </a:solidFill>
              </a:rPr>
              <a:t> 남기기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sp>
        <p:nvSpPr>
          <p:cNvPr id="64" name="타원 63"/>
          <p:cNvSpPr/>
          <p:nvPr/>
        </p:nvSpPr>
        <p:spPr>
          <a:xfrm>
            <a:off x="3054758" y="4744338"/>
            <a:ext cx="317896" cy="275964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2977454" y="3305072"/>
            <a:ext cx="4608512" cy="1742594"/>
          </a:xfrm>
          <a:prstGeom prst="roundRect">
            <a:avLst>
              <a:gd name="adj" fmla="val 7765"/>
            </a:avLst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6852" y="4440963"/>
            <a:ext cx="190500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모서리가 둥근 사각형 설명선 4"/>
          <p:cNvSpPr/>
          <p:nvPr/>
        </p:nvSpPr>
        <p:spPr>
          <a:xfrm flipH="1">
            <a:off x="6290191" y="3989532"/>
            <a:ext cx="1218178" cy="375572"/>
          </a:xfrm>
          <a:prstGeom prst="wedgeRoundRectCallout">
            <a:avLst>
              <a:gd name="adj1" fmla="val -40269"/>
              <a:gd name="adj2" fmla="val 59382"/>
              <a:gd name="adj3" fmla="val 16667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모서리가 둥근 직사각형 77"/>
          <p:cNvSpPr/>
          <p:nvPr/>
        </p:nvSpPr>
        <p:spPr>
          <a:xfrm>
            <a:off x="6312481" y="4036596"/>
            <a:ext cx="1192273" cy="16664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rgbClr val="7030A0"/>
                </a:solidFill>
              </a:rPr>
              <a:t>이야기 수정</a:t>
            </a:r>
            <a:endParaRPr lang="ko-KR" altLang="en-US" sz="800" dirty="0">
              <a:solidFill>
                <a:srgbClr val="7030A0"/>
              </a:solidFill>
            </a:endParaRPr>
          </a:p>
        </p:txBody>
      </p:sp>
      <p:sp>
        <p:nvSpPr>
          <p:cNvPr id="80" name="모서리가 둥근 직사각형 79"/>
          <p:cNvSpPr/>
          <p:nvPr/>
        </p:nvSpPr>
        <p:spPr>
          <a:xfrm>
            <a:off x="6519621" y="4182134"/>
            <a:ext cx="748655" cy="16664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rgbClr val="7030A0"/>
                </a:solidFill>
              </a:rPr>
              <a:t>이야기 삭제</a:t>
            </a:r>
            <a:endParaRPr lang="ko-KR" altLang="en-US" sz="800" dirty="0">
              <a:solidFill>
                <a:srgbClr val="7030A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977454" y="3305072"/>
            <a:ext cx="3265259" cy="11358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200" dirty="0" smtClean="0">
                <a:solidFill>
                  <a:srgbClr val="7030A0"/>
                </a:solidFill>
              </a:rPr>
              <a:t>오늘 하루도 기분 좋게 시작</a:t>
            </a:r>
            <a:r>
              <a:rPr lang="en-US" altLang="ko-KR" sz="1200" dirty="0" smtClean="0">
                <a:solidFill>
                  <a:srgbClr val="7030A0"/>
                </a:solidFill>
              </a:rPr>
              <a:t>~~~!</a:t>
            </a:r>
          </a:p>
          <a:p>
            <a:r>
              <a:rPr lang="ko-KR" altLang="en-US" sz="1200" dirty="0" err="1" smtClean="0">
                <a:solidFill>
                  <a:srgbClr val="7030A0"/>
                </a:solidFill>
              </a:rPr>
              <a:t>뚜루루루</a:t>
            </a:r>
            <a:r>
              <a:rPr lang="ko-KR" altLang="en-US" sz="1200" dirty="0" smtClean="0">
                <a:solidFill>
                  <a:srgbClr val="7030A0"/>
                </a:solidFill>
              </a:rPr>
              <a:t> 뚜뚜</a:t>
            </a:r>
            <a:endParaRPr lang="ko-KR" altLang="en-US" sz="1200" dirty="0">
              <a:solidFill>
                <a:srgbClr val="7030A0"/>
              </a:solidFill>
            </a:endParaRPr>
          </a:p>
        </p:txBody>
      </p:sp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>
                        <a14:foregroundMark x1="68000" y1="60317" x2="38000" y2="6984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7540" y="4074030"/>
            <a:ext cx="122438" cy="154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7" name="모서리가 둥근 직사각형 86"/>
          <p:cNvSpPr/>
          <p:nvPr/>
        </p:nvSpPr>
        <p:spPr>
          <a:xfrm>
            <a:off x="3708768" y="2622251"/>
            <a:ext cx="1151264" cy="223164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rgbClr val="7030A0"/>
                </a:solidFill>
              </a:rPr>
              <a:t>가족공개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grpSp>
        <p:nvGrpSpPr>
          <p:cNvPr id="88" name="그룹 87"/>
          <p:cNvGrpSpPr/>
          <p:nvPr/>
        </p:nvGrpSpPr>
        <p:grpSpPr>
          <a:xfrm>
            <a:off x="4644009" y="2627251"/>
            <a:ext cx="216023" cy="223164"/>
            <a:chOff x="8388425" y="2988788"/>
            <a:chExt cx="216023" cy="223164"/>
          </a:xfrm>
        </p:grpSpPr>
        <p:sp>
          <p:nvSpPr>
            <p:cNvPr id="90" name="모서리가 둥근 직사각형 89"/>
            <p:cNvSpPr/>
            <p:nvPr/>
          </p:nvSpPr>
          <p:spPr>
            <a:xfrm>
              <a:off x="8388425" y="2988788"/>
              <a:ext cx="216023" cy="223164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rgbClr val="7030A0"/>
                </a:solidFill>
              </a:endParaRPr>
            </a:p>
          </p:txBody>
        </p:sp>
        <p:sp>
          <p:nvSpPr>
            <p:cNvPr id="91" name="이등변 삼각형 90"/>
            <p:cNvSpPr/>
            <p:nvPr/>
          </p:nvSpPr>
          <p:spPr>
            <a:xfrm flipV="1">
              <a:off x="8388425" y="3063888"/>
              <a:ext cx="216023" cy="111582"/>
            </a:xfrm>
            <a:prstGeom prst="triangl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3" name="TextBox 92"/>
          <p:cNvSpPr txBox="1"/>
          <p:nvPr/>
        </p:nvSpPr>
        <p:spPr>
          <a:xfrm>
            <a:off x="2059884" y="1207785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00B0F0"/>
                </a:solidFill>
              </a:rPr>
              <a:t>가족 이야기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3212876" y="1207785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00B0F0"/>
                </a:solidFill>
              </a:rPr>
              <a:t>이웃 이야기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cxnSp>
        <p:nvCxnSpPr>
          <p:cNvPr id="95" name="직선 연결선 94"/>
          <p:cNvCxnSpPr/>
          <p:nvPr/>
        </p:nvCxnSpPr>
        <p:spPr>
          <a:xfrm>
            <a:off x="2133253" y="1484784"/>
            <a:ext cx="864096" cy="0"/>
          </a:xfrm>
          <a:prstGeom prst="line">
            <a:avLst/>
          </a:prstGeom>
          <a:ln w="25400">
            <a:solidFill>
              <a:srgbClr val="B416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6" name="그룹 95"/>
          <p:cNvGrpSpPr/>
          <p:nvPr/>
        </p:nvGrpSpPr>
        <p:grpSpPr>
          <a:xfrm>
            <a:off x="35496" y="188640"/>
            <a:ext cx="1120563" cy="6097822"/>
            <a:chOff x="143920" y="224208"/>
            <a:chExt cx="1120563" cy="6062253"/>
          </a:xfrm>
        </p:grpSpPr>
        <p:pic>
          <p:nvPicPr>
            <p:cNvPr id="97" name="Picture 3" descr="C:\Users\ChealYeon\Desktop\프로필.png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649" y="511320"/>
              <a:ext cx="1055011" cy="9667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8" name="직사각형 97"/>
            <p:cNvSpPr/>
            <p:nvPr/>
          </p:nvSpPr>
          <p:spPr>
            <a:xfrm>
              <a:off x="143920" y="224208"/>
              <a:ext cx="1120563" cy="60622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모서리가 둥근 직사각형 98"/>
            <p:cNvSpPr/>
            <p:nvPr/>
          </p:nvSpPr>
          <p:spPr>
            <a:xfrm>
              <a:off x="285751" y="259503"/>
              <a:ext cx="860805" cy="22316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spc="-300" smtClean="0">
                  <a:solidFill>
                    <a:schemeClr val="tx1"/>
                  </a:solidFill>
                </a:rPr>
                <a:t>김철연</a:t>
              </a:r>
              <a:endParaRPr lang="ko-KR" altLang="en-US" sz="1400" b="1" spc="-300" dirty="0">
                <a:solidFill>
                  <a:schemeClr val="tx1"/>
                </a:solidFill>
              </a:endParaRPr>
            </a:p>
          </p:txBody>
        </p:sp>
        <p:sp>
          <p:nvSpPr>
            <p:cNvPr id="100" name="모서리가 둥근 직사각형 99"/>
            <p:cNvSpPr/>
            <p:nvPr/>
          </p:nvSpPr>
          <p:spPr>
            <a:xfrm>
              <a:off x="219270" y="4029197"/>
              <a:ext cx="969862" cy="22316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spc="-300" dirty="0" smtClean="0">
                  <a:solidFill>
                    <a:schemeClr val="tx1"/>
                  </a:solidFill>
                </a:rPr>
                <a:t>프로필 </a:t>
              </a:r>
              <a:endParaRPr lang="en-US" altLang="ko-KR" sz="1600" b="1" spc="-3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600" b="1" spc="-300" dirty="0">
                  <a:solidFill>
                    <a:schemeClr val="tx1"/>
                  </a:solidFill>
                </a:rPr>
                <a:t>수</a:t>
              </a:r>
              <a:r>
                <a:rPr lang="ko-KR" altLang="en-US" sz="1600" b="1" spc="-300" dirty="0" smtClean="0">
                  <a:solidFill>
                    <a:schemeClr val="tx1"/>
                  </a:solidFill>
                </a:rPr>
                <a:t>정</a:t>
              </a:r>
              <a:endParaRPr lang="ko-KR" altLang="en-US" sz="1600" b="1" spc="-300" dirty="0">
                <a:solidFill>
                  <a:schemeClr val="tx1"/>
                </a:solidFill>
              </a:endParaRPr>
            </a:p>
          </p:txBody>
        </p:sp>
        <p:sp>
          <p:nvSpPr>
            <p:cNvPr id="101" name="모서리가 둥근 직사각형 100"/>
            <p:cNvSpPr/>
            <p:nvPr/>
          </p:nvSpPr>
          <p:spPr>
            <a:xfrm>
              <a:off x="215928" y="2214619"/>
              <a:ext cx="969862" cy="22316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spc="-300" dirty="0" smtClean="0">
                  <a:solidFill>
                    <a:schemeClr val="tx1"/>
                  </a:solidFill>
                </a:rPr>
                <a:t>우체</a:t>
              </a:r>
              <a:r>
                <a:rPr lang="ko-KR" altLang="en-US" sz="1600" b="1" spc="-300" dirty="0">
                  <a:solidFill>
                    <a:schemeClr val="tx1"/>
                  </a:solidFill>
                </a:rPr>
                <a:t>통</a:t>
              </a:r>
            </a:p>
          </p:txBody>
        </p:sp>
        <p:sp>
          <p:nvSpPr>
            <p:cNvPr id="102" name="모서리가 둥근 직사각형 101"/>
            <p:cNvSpPr/>
            <p:nvPr/>
          </p:nvSpPr>
          <p:spPr>
            <a:xfrm>
              <a:off x="219270" y="2822316"/>
              <a:ext cx="969862" cy="22316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spc="-300" dirty="0" smtClean="0">
                  <a:solidFill>
                    <a:schemeClr val="tx1"/>
                  </a:solidFill>
                </a:rPr>
                <a:t>앨범</a:t>
              </a:r>
              <a:endParaRPr lang="ko-KR" altLang="en-US" sz="1600" b="1" spc="-300" dirty="0">
                <a:solidFill>
                  <a:schemeClr val="tx1"/>
                </a:solidFill>
              </a:endParaRPr>
            </a:p>
          </p:txBody>
        </p:sp>
        <p:sp>
          <p:nvSpPr>
            <p:cNvPr id="103" name="모서리가 둥근 직사각형 102"/>
            <p:cNvSpPr/>
            <p:nvPr/>
          </p:nvSpPr>
          <p:spPr>
            <a:xfrm>
              <a:off x="219270" y="3425757"/>
              <a:ext cx="969862" cy="22316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spc="-300" dirty="0" smtClean="0">
                  <a:solidFill>
                    <a:schemeClr val="tx1"/>
                  </a:solidFill>
                </a:rPr>
                <a:t>포인트</a:t>
              </a:r>
              <a:endParaRPr lang="ko-KR" altLang="en-US" sz="1600" b="1" spc="-300" dirty="0">
                <a:solidFill>
                  <a:schemeClr val="tx1"/>
                </a:solidFill>
              </a:endParaRPr>
            </a:p>
          </p:txBody>
        </p:sp>
      </p:grpSp>
      <p:sp>
        <p:nvSpPr>
          <p:cNvPr id="104" name="TextBox 103"/>
          <p:cNvSpPr txBox="1"/>
          <p:nvPr/>
        </p:nvSpPr>
        <p:spPr>
          <a:xfrm>
            <a:off x="4689493" y="755894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일정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1930728" y="755894"/>
            <a:ext cx="785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홈 보기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5409573" y="755894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소망상자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2817285" y="755894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이야기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3793072" y="755894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일기장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6370562" y="744959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rgbClr val="00B0F0"/>
                </a:solidFill>
              </a:rPr>
              <a:t>미션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grpSp>
        <p:nvGrpSpPr>
          <p:cNvPr id="110" name="그룹 109"/>
          <p:cNvGrpSpPr/>
          <p:nvPr/>
        </p:nvGrpSpPr>
        <p:grpSpPr>
          <a:xfrm>
            <a:off x="2748474" y="512542"/>
            <a:ext cx="792086" cy="772609"/>
            <a:chOff x="7651820" y="4797153"/>
            <a:chExt cx="969155" cy="969154"/>
          </a:xfrm>
        </p:grpSpPr>
        <p:sp>
          <p:nvSpPr>
            <p:cNvPr id="111" name="타원 110"/>
            <p:cNvSpPr/>
            <p:nvPr/>
          </p:nvSpPr>
          <p:spPr>
            <a:xfrm>
              <a:off x="7651820" y="4797153"/>
              <a:ext cx="969155" cy="969154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7692607" y="5097063"/>
              <a:ext cx="884961" cy="3860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smtClean="0">
                  <a:solidFill>
                    <a:schemeClr val="bg1"/>
                  </a:solidFill>
                </a:rPr>
                <a:t>이야기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83" name="직선 연결선 82"/>
          <p:cNvCxnSpPr/>
          <p:nvPr/>
        </p:nvCxnSpPr>
        <p:spPr>
          <a:xfrm>
            <a:off x="1473450" y="2081767"/>
            <a:ext cx="0" cy="4183776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7839874" y="4608586"/>
            <a:ext cx="131318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>
                <a:solidFill>
                  <a:schemeClr val="bg1">
                    <a:lumMod val="50000"/>
                  </a:schemeClr>
                </a:solidFill>
              </a:rPr>
              <a:t>2015</a:t>
            </a:r>
            <a:r>
              <a:rPr lang="ko-KR" altLang="en-US" sz="1050" b="1" dirty="0" smtClean="0">
                <a:solidFill>
                  <a:schemeClr val="bg1">
                    <a:lumMod val="50000"/>
                  </a:schemeClr>
                </a:solidFill>
              </a:rPr>
              <a:t>년 </a:t>
            </a:r>
            <a:r>
              <a:rPr lang="en-US" altLang="ko-KR" sz="1050" b="1" dirty="0" smtClean="0">
                <a:solidFill>
                  <a:schemeClr val="bg1">
                    <a:lumMod val="50000"/>
                  </a:schemeClr>
                </a:solidFill>
              </a:rPr>
              <a:t>07</a:t>
            </a:r>
            <a:r>
              <a:rPr lang="ko-KR" altLang="en-US" sz="1050" b="1" dirty="0" smtClean="0">
                <a:solidFill>
                  <a:schemeClr val="bg1">
                    <a:lumMod val="50000"/>
                  </a:schemeClr>
                </a:solidFill>
              </a:rPr>
              <a:t>월 </a:t>
            </a:r>
            <a:r>
              <a:rPr lang="en-US" altLang="ko-KR" sz="1050" b="1" dirty="0" smtClean="0">
                <a:solidFill>
                  <a:schemeClr val="bg1">
                    <a:lumMod val="50000"/>
                  </a:schemeClr>
                </a:solidFill>
              </a:rPr>
              <a:t>18</a:t>
            </a:r>
            <a:r>
              <a:rPr lang="ko-KR" altLang="en-US" sz="1050" b="1" dirty="0" smtClean="0">
                <a:solidFill>
                  <a:schemeClr val="bg1">
                    <a:lumMod val="50000"/>
                  </a:schemeClr>
                </a:solidFill>
              </a:rPr>
              <a:t>일</a:t>
            </a:r>
            <a:endParaRPr lang="en-US" altLang="ko-KR" sz="1050" b="1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050" b="1" dirty="0" smtClean="0">
                <a:solidFill>
                  <a:schemeClr val="bg1">
                    <a:lumMod val="50000"/>
                  </a:schemeClr>
                </a:solidFill>
              </a:rPr>
              <a:t>11:12</a:t>
            </a:r>
            <a:r>
              <a:rPr lang="ko-KR" altLang="en-US" sz="1050" b="1" dirty="0" smtClean="0">
                <a:solidFill>
                  <a:schemeClr val="bg1">
                    <a:lumMod val="50000"/>
                  </a:schemeClr>
                </a:solidFill>
              </a:rPr>
              <a:t>에 작성됨</a:t>
            </a:r>
            <a:endParaRPr lang="ko-KR" altLang="en-US" sz="105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0751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모서리가 둥근 직사각형 72"/>
          <p:cNvSpPr/>
          <p:nvPr/>
        </p:nvSpPr>
        <p:spPr>
          <a:xfrm>
            <a:off x="2938840" y="5355063"/>
            <a:ext cx="4608512" cy="1388989"/>
          </a:xfrm>
          <a:prstGeom prst="roundRect">
            <a:avLst/>
          </a:prstGeom>
          <a:noFill/>
          <a:ln>
            <a:solidFill>
              <a:srgbClr val="FF01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나와라</a:t>
            </a:r>
            <a:r>
              <a:rPr lang="en-US" altLang="ko-KR" sz="1200" dirty="0" smtClean="0">
                <a:solidFill>
                  <a:schemeClr val="tx1"/>
                </a:solidFill>
              </a:rPr>
              <a:t>~ </a:t>
            </a:r>
            <a:r>
              <a:rPr lang="ko-KR" altLang="en-US" sz="1200" dirty="0" smtClean="0">
                <a:solidFill>
                  <a:schemeClr val="tx1"/>
                </a:solidFill>
              </a:rPr>
              <a:t>거기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있는거</a:t>
            </a:r>
            <a:r>
              <a:rPr lang="ko-KR" altLang="en-US" sz="1200" dirty="0" smtClean="0">
                <a:solidFill>
                  <a:schemeClr val="tx1"/>
                </a:solidFill>
              </a:rPr>
              <a:t> 다 안다</a:t>
            </a:r>
            <a:r>
              <a:rPr lang="en-US" altLang="ko-KR" sz="1200" dirty="0" smtClean="0">
                <a:solidFill>
                  <a:schemeClr val="tx1"/>
                </a:solidFill>
              </a:rPr>
              <a:t>. ( </a:t>
            </a:r>
            <a:r>
              <a:rPr lang="ko-KR" altLang="en-US" sz="1200" dirty="0" smtClean="0">
                <a:solidFill>
                  <a:schemeClr val="tx1"/>
                </a:solidFill>
              </a:rPr>
              <a:t>아저씨 </a:t>
            </a:r>
            <a:r>
              <a:rPr lang="en-US" altLang="ko-KR" sz="1200" dirty="0" smtClean="0">
                <a:solidFill>
                  <a:schemeClr val="tx1"/>
                </a:solidFill>
              </a:rPr>
              <a:t>) </a:t>
            </a:r>
            <a:r>
              <a:rPr lang="ko-KR" altLang="en-US" sz="1200" dirty="0" smtClean="0">
                <a:solidFill>
                  <a:schemeClr val="tx1"/>
                </a:solidFill>
              </a:rPr>
              <a:t>영화 봤다</a:t>
            </a:r>
            <a:r>
              <a:rPr lang="en-US" altLang="ko-KR" sz="1200" dirty="0" smtClean="0">
                <a:solidFill>
                  <a:schemeClr val="tx1"/>
                </a:solidFill>
              </a:rPr>
              <a:t>!!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0" name="모서리가 둥근 직사각형 89"/>
          <p:cNvSpPr/>
          <p:nvPr/>
        </p:nvSpPr>
        <p:spPr>
          <a:xfrm>
            <a:off x="2928776" y="2616238"/>
            <a:ext cx="838811" cy="22316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rgbClr val="7030A0"/>
                </a:solidFill>
              </a:rPr>
              <a:t>공개범위</a:t>
            </a:r>
            <a:endParaRPr lang="ko-KR" altLang="en-US" sz="1100" dirty="0">
              <a:solidFill>
                <a:srgbClr val="7030A0"/>
              </a:solidFill>
            </a:endParaRPr>
          </a:p>
        </p:txBody>
      </p:sp>
      <p:sp>
        <p:nvSpPr>
          <p:cNvPr id="88" name="모서리가 둥근 직사각형 87"/>
          <p:cNvSpPr/>
          <p:nvPr/>
        </p:nvSpPr>
        <p:spPr>
          <a:xfrm>
            <a:off x="2928776" y="4777888"/>
            <a:ext cx="838811" cy="22316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rgbClr val="7030A0"/>
                </a:solidFill>
              </a:rPr>
              <a:t>공개범위</a:t>
            </a:r>
            <a:endParaRPr lang="ko-KR" altLang="en-US" sz="1100" dirty="0">
              <a:solidFill>
                <a:srgbClr val="7030A0"/>
              </a:solidFill>
            </a:endParaRPr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931" y="3484707"/>
            <a:ext cx="495300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5692" y="5507414"/>
            <a:ext cx="561975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7387" y="2100357"/>
            <a:ext cx="527844" cy="5187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" name="이등변 삼각형 70"/>
          <p:cNvSpPr/>
          <p:nvPr/>
        </p:nvSpPr>
        <p:spPr>
          <a:xfrm>
            <a:off x="3126" y="0"/>
            <a:ext cx="9140873" cy="1435635"/>
          </a:xfrm>
          <a:prstGeom prst="triangle">
            <a:avLst>
              <a:gd name="adj" fmla="val 5028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 flipV="1">
            <a:off x="0" y="1412776"/>
            <a:ext cx="9132354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/>
          <p:nvPr/>
        </p:nvSpPr>
        <p:spPr>
          <a:xfrm>
            <a:off x="2059884" y="1207785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00B0F0"/>
                </a:solidFill>
              </a:rPr>
              <a:t>가족 이야기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3212876" y="1207785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00B0F0"/>
                </a:solidFill>
              </a:rPr>
              <a:t>이웃 이야기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1804131" y="3521096"/>
            <a:ext cx="432048" cy="432048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직선 연결선 38"/>
          <p:cNvCxnSpPr>
            <a:endCxn id="38" idx="2"/>
          </p:cNvCxnSpPr>
          <p:nvPr/>
        </p:nvCxnSpPr>
        <p:spPr>
          <a:xfrm>
            <a:off x="1465286" y="3737120"/>
            <a:ext cx="338845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타원 40"/>
          <p:cNvSpPr/>
          <p:nvPr/>
        </p:nvSpPr>
        <p:spPr>
          <a:xfrm>
            <a:off x="1804131" y="5540076"/>
            <a:ext cx="432048" cy="432048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연결선 41"/>
          <p:cNvCxnSpPr>
            <a:endCxn id="41" idx="2"/>
          </p:cNvCxnSpPr>
          <p:nvPr/>
        </p:nvCxnSpPr>
        <p:spPr>
          <a:xfrm>
            <a:off x="1465286" y="5756100"/>
            <a:ext cx="338845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타원 43"/>
          <p:cNvSpPr/>
          <p:nvPr/>
        </p:nvSpPr>
        <p:spPr>
          <a:xfrm>
            <a:off x="2379066" y="3682364"/>
            <a:ext cx="77080" cy="770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2387692" y="5716524"/>
            <a:ext cx="77080" cy="77080"/>
          </a:xfrm>
          <a:prstGeom prst="ellipse">
            <a:avLst/>
          </a:prstGeom>
          <a:solidFill>
            <a:srgbClr val="00B05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1708153" y="4025152"/>
            <a:ext cx="624004" cy="252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장한별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708153" y="6044132"/>
            <a:ext cx="624004" cy="252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이경원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1804131" y="2132856"/>
            <a:ext cx="432048" cy="432048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0" name="직선 연결선 49"/>
          <p:cNvCxnSpPr>
            <a:endCxn id="49" idx="2"/>
          </p:cNvCxnSpPr>
          <p:nvPr/>
        </p:nvCxnSpPr>
        <p:spPr>
          <a:xfrm>
            <a:off x="1465286" y="2348880"/>
            <a:ext cx="338845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타원 50"/>
          <p:cNvSpPr/>
          <p:nvPr/>
        </p:nvSpPr>
        <p:spPr>
          <a:xfrm>
            <a:off x="2379066" y="2294124"/>
            <a:ext cx="77080" cy="7708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1708153" y="2636912"/>
            <a:ext cx="624004" cy="252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solidFill>
                  <a:schemeClr val="tx1"/>
                </a:solidFill>
              </a:rPr>
              <a:t>김철</a:t>
            </a:r>
            <a:r>
              <a:rPr lang="ko-KR" altLang="en-US" sz="1100" dirty="0" err="1">
                <a:solidFill>
                  <a:schemeClr val="tx1"/>
                </a:solidFill>
              </a:rPr>
              <a:t>연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2961126" y="2060848"/>
            <a:ext cx="4608512" cy="828091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2961126" y="2581232"/>
            <a:ext cx="46188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모서리가 둥근 직사각형 53"/>
          <p:cNvSpPr/>
          <p:nvPr/>
        </p:nvSpPr>
        <p:spPr>
          <a:xfrm>
            <a:off x="6899280" y="2620584"/>
            <a:ext cx="595107" cy="223164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rgbClr val="7030A0"/>
                </a:solidFill>
              </a:rPr>
              <a:t>작성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2133253" y="1484784"/>
            <a:ext cx="864096" cy="0"/>
          </a:xfrm>
          <a:prstGeom prst="line">
            <a:avLst/>
          </a:prstGeom>
          <a:ln w="25400">
            <a:solidFill>
              <a:srgbClr val="B416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2961864" y="2155880"/>
            <a:ext cx="4450883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rgbClr val="7030A0"/>
                </a:solidFill>
              </a:rPr>
              <a:t>오늘은 어떤 가족 이야기가 있나요</a:t>
            </a:r>
            <a:r>
              <a:rPr lang="en-US" altLang="ko-KR" sz="1400" dirty="0" smtClean="0">
                <a:solidFill>
                  <a:srgbClr val="7030A0"/>
                </a:solidFill>
              </a:rPr>
              <a:t>?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4756" y="2594053"/>
            <a:ext cx="257175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1931" y="2605623"/>
            <a:ext cx="314325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모서리가 둥근 직사각형 39"/>
          <p:cNvSpPr/>
          <p:nvPr/>
        </p:nvSpPr>
        <p:spPr>
          <a:xfrm>
            <a:off x="2977454" y="3305072"/>
            <a:ext cx="4608512" cy="1742594"/>
          </a:xfrm>
          <a:prstGeom prst="roundRect">
            <a:avLst>
              <a:gd name="adj" fmla="val 7765"/>
            </a:avLst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977454" y="3305072"/>
            <a:ext cx="3265259" cy="11358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200" dirty="0" smtClean="0">
                <a:solidFill>
                  <a:srgbClr val="7030A0"/>
                </a:solidFill>
              </a:rPr>
              <a:t>오늘 하루도 기분 좋게 시작</a:t>
            </a:r>
            <a:r>
              <a:rPr lang="en-US" altLang="ko-KR" sz="1200" dirty="0" smtClean="0">
                <a:solidFill>
                  <a:srgbClr val="7030A0"/>
                </a:solidFill>
              </a:rPr>
              <a:t>~~~!</a:t>
            </a:r>
          </a:p>
          <a:p>
            <a:r>
              <a:rPr lang="ko-KR" altLang="en-US" sz="1200" dirty="0" err="1" smtClean="0">
                <a:solidFill>
                  <a:srgbClr val="7030A0"/>
                </a:solidFill>
              </a:rPr>
              <a:t>뚜루루루</a:t>
            </a:r>
            <a:r>
              <a:rPr lang="ko-KR" altLang="en-US" sz="1200" dirty="0" smtClean="0">
                <a:solidFill>
                  <a:srgbClr val="7030A0"/>
                </a:solidFill>
              </a:rPr>
              <a:t> 뚜뚜</a:t>
            </a:r>
            <a:endParaRPr lang="ko-KR" altLang="en-US" sz="1200" dirty="0">
              <a:solidFill>
                <a:srgbClr val="7030A0"/>
              </a:solidFill>
            </a:endParaRPr>
          </a:p>
        </p:txBody>
      </p:sp>
      <p:cxnSp>
        <p:nvCxnSpPr>
          <p:cNvPr id="81" name="직선 연결선 80"/>
          <p:cNvCxnSpPr/>
          <p:nvPr/>
        </p:nvCxnSpPr>
        <p:spPr>
          <a:xfrm>
            <a:off x="2961126" y="4746700"/>
            <a:ext cx="46188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모서리가 둥근 직사각형 81"/>
          <p:cNvSpPr/>
          <p:nvPr/>
        </p:nvSpPr>
        <p:spPr>
          <a:xfrm>
            <a:off x="6899280" y="4786052"/>
            <a:ext cx="595107" cy="223164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rgbClr val="7030A0"/>
                </a:solidFill>
              </a:rPr>
              <a:t>수</a:t>
            </a:r>
            <a:r>
              <a:rPr lang="ko-KR" altLang="en-US" sz="1400" dirty="0">
                <a:solidFill>
                  <a:srgbClr val="7030A0"/>
                </a:solidFill>
              </a:rPr>
              <a:t>정</a:t>
            </a:r>
          </a:p>
        </p:txBody>
      </p:sp>
      <p:pic>
        <p:nvPicPr>
          <p:cNvPr id="85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4756" y="4759521"/>
            <a:ext cx="257175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7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1931" y="4771091"/>
            <a:ext cx="314325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1" name="모서리가 둥근 직사각형 90"/>
          <p:cNvSpPr/>
          <p:nvPr/>
        </p:nvSpPr>
        <p:spPr>
          <a:xfrm>
            <a:off x="3708768" y="4786052"/>
            <a:ext cx="1151264" cy="223164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rgbClr val="7030A0"/>
                </a:solidFill>
              </a:rPr>
              <a:t>가족공개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4644009" y="4791052"/>
            <a:ext cx="216023" cy="223164"/>
            <a:chOff x="8388425" y="2988788"/>
            <a:chExt cx="216023" cy="223164"/>
          </a:xfrm>
        </p:grpSpPr>
        <p:sp>
          <p:nvSpPr>
            <p:cNvPr id="92" name="모서리가 둥근 직사각형 91"/>
            <p:cNvSpPr/>
            <p:nvPr/>
          </p:nvSpPr>
          <p:spPr>
            <a:xfrm>
              <a:off x="8388425" y="2988788"/>
              <a:ext cx="216023" cy="223164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rgbClr val="7030A0"/>
                </a:solidFill>
              </a:endParaRPr>
            </a:p>
          </p:txBody>
        </p:sp>
        <p:sp>
          <p:nvSpPr>
            <p:cNvPr id="4" name="이등변 삼각형 3"/>
            <p:cNvSpPr/>
            <p:nvPr/>
          </p:nvSpPr>
          <p:spPr>
            <a:xfrm flipV="1">
              <a:off x="8388425" y="3063888"/>
              <a:ext cx="216023" cy="111582"/>
            </a:xfrm>
            <a:prstGeom prst="triangl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4" name="모서리가 둥근 직사각형 93"/>
          <p:cNvSpPr/>
          <p:nvPr/>
        </p:nvSpPr>
        <p:spPr>
          <a:xfrm>
            <a:off x="3708768" y="2622251"/>
            <a:ext cx="1151264" cy="223164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rgbClr val="7030A0"/>
                </a:solidFill>
              </a:rPr>
              <a:t>가족공개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grpSp>
        <p:nvGrpSpPr>
          <p:cNvPr id="95" name="그룹 94"/>
          <p:cNvGrpSpPr/>
          <p:nvPr/>
        </p:nvGrpSpPr>
        <p:grpSpPr>
          <a:xfrm>
            <a:off x="4644009" y="2627251"/>
            <a:ext cx="216023" cy="223164"/>
            <a:chOff x="8388425" y="2988788"/>
            <a:chExt cx="216023" cy="223164"/>
          </a:xfrm>
        </p:grpSpPr>
        <p:sp>
          <p:nvSpPr>
            <p:cNvPr id="96" name="모서리가 둥근 직사각형 95"/>
            <p:cNvSpPr/>
            <p:nvPr/>
          </p:nvSpPr>
          <p:spPr>
            <a:xfrm>
              <a:off x="8388425" y="2988788"/>
              <a:ext cx="216023" cy="223164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rgbClr val="7030A0"/>
                </a:solidFill>
              </a:endParaRPr>
            </a:p>
          </p:txBody>
        </p:sp>
        <p:sp>
          <p:nvSpPr>
            <p:cNvPr id="97" name="이등변 삼각형 96"/>
            <p:cNvSpPr/>
            <p:nvPr/>
          </p:nvSpPr>
          <p:spPr>
            <a:xfrm flipV="1">
              <a:off x="8388425" y="3063888"/>
              <a:ext cx="216023" cy="111582"/>
            </a:xfrm>
            <a:prstGeom prst="triangl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5" name="그룹 74"/>
          <p:cNvGrpSpPr/>
          <p:nvPr/>
        </p:nvGrpSpPr>
        <p:grpSpPr>
          <a:xfrm>
            <a:off x="35496" y="188640"/>
            <a:ext cx="1120563" cy="6097822"/>
            <a:chOff x="143920" y="224208"/>
            <a:chExt cx="1120563" cy="6062253"/>
          </a:xfrm>
        </p:grpSpPr>
        <p:pic>
          <p:nvPicPr>
            <p:cNvPr id="76" name="Picture 3" descr="C:\Users\ChealYeon\Desktop\프로필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649" y="511320"/>
              <a:ext cx="1055011" cy="9667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7" name="직사각형 76"/>
            <p:cNvSpPr/>
            <p:nvPr/>
          </p:nvSpPr>
          <p:spPr>
            <a:xfrm>
              <a:off x="143920" y="224208"/>
              <a:ext cx="1120563" cy="60622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모서리가 둥근 직사각형 77"/>
            <p:cNvSpPr/>
            <p:nvPr/>
          </p:nvSpPr>
          <p:spPr>
            <a:xfrm>
              <a:off x="285751" y="259503"/>
              <a:ext cx="860805" cy="22316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spc="-300" smtClean="0">
                  <a:solidFill>
                    <a:schemeClr val="tx1"/>
                  </a:solidFill>
                </a:rPr>
                <a:t>김철연</a:t>
              </a:r>
              <a:endParaRPr lang="ko-KR" altLang="en-US" sz="1400" b="1" spc="-300" dirty="0">
                <a:solidFill>
                  <a:schemeClr val="tx1"/>
                </a:solidFill>
              </a:endParaRPr>
            </a:p>
          </p:txBody>
        </p:sp>
        <p:sp>
          <p:nvSpPr>
            <p:cNvPr id="80" name="모서리가 둥근 직사각형 79"/>
            <p:cNvSpPr/>
            <p:nvPr/>
          </p:nvSpPr>
          <p:spPr>
            <a:xfrm>
              <a:off x="219270" y="4029197"/>
              <a:ext cx="969862" cy="22316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spc="-300" dirty="0" smtClean="0">
                  <a:solidFill>
                    <a:schemeClr val="tx1"/>
                  </a:solidFill>
                </a:rPr>
                <a:t>프로필 </a:t>
              </a:r>
              <a:endParaRPr lang="en-US" altLang="ko-KR" sz="1600" b="1" spc="-3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600" b="1" spc="-300" dirty="0">
                  <a:solidFill>
                    <a:schemeClr val="tx1"/>
                  </a:solidFill>
                </a:rPr>
                <a:t>수</a:t>
              </a:r>
              <a:r>
                <a:rPr lang="ko-KR" altLang="en-US" sz="1600" b="1" spc="-300" dirty="0" smtClean="0">
                  <a:solidFill>
                    <a:schemeClr val="tx1"/>
                  </a:solidFill>
                </a:rPr>
                <a:t>정</a:t>
              </a:r>
              <a:endParaRPr lang="ko-KR" altLang="en-US" sz="1600" b="1" spc="-300" dirty="0">
                <a:solidFill>
                  <a:schemeClr val="tx1"/>
                </a:solidFill>
              </a:endParaRPr>
            </a:p>
          </p:txBody>
        </p:sp>
        <p:sp>
          <p:nvSpPr>
            <p:cNvPr id="93" name="모서리가 둥근 직사각형 92"/>
            <p:cNvSpPr/>
            <p:nvPr/>
          </p:nvSpPr>
          <p:spPr>
            <a:xfrm>
              <a:off x="215928" y="2214619"/>
              <a:ext cx="969862" cy="22316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spc="-300" dirty="0" smtClean="0">
                  <a:solidFill>
                    <a:schemeClr val="tx1"/>
                  </a:solidFill>
                </a:rPr>
                <a:t>우체</a:t>
              </a:r>
              <a:r>
                <a:rPr lang="ko-KR" altLang="en-US" sz="1600" b="1" spc="-300" dirty="0">
                  <a:solidFill>
                    <a:schemeClr val="tx1"/>
                  </a:solidFill>
                </a:rPr>
                <a:t>통</a:t>
              </a:r>
            </a:p>
          </p:txBody>
        </p:sp>
        <p:sp>
          <p:nvSpPr>
            <p:cNvPr id="98" name="모서리가 둥근 직사각형 97"/>
            <p:cNvSpPr/>
            <p:nvPr/>
          </p:nvSpPr>
          <p:spPr>
            <a:xfrm>
              <a:off x="219270" y="2822316"/>
              <a:ext cx="969862" cy="22316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spc="-300" dirty="0" smtClean="0">
                  <a:solidFill>
                    <a:schemeClr val="tx1"/>
                  </a:solidFill>
                </a:rPr>
                <a:t>앨범</a:t>
              </a:r>
              <a:endParaRPr lang="ko-KR" altLang="en-US" sz="1600" b="1" spc="-300" dirty="0">
                <a:solidFill>
                  <a:schemeClr val="tx1"/>
                </a:solidFill>
              </a:endParaRPr>
            </a:p>
          </p:txBody>
        </p:sp>
        <p:sp>
          <p:nvSpPr>
            <p:cNvPr id="99" name="모서리가 둥근 직사각형 98"/>
            <p:cNvSpPr/>
            <p:nvPr/>
          </p:nvSpPr>
          <p:spPr>
            <a:xfrm>
              <a:off x="219270" y="3425757"/>
              <a:ext cx="969862" cy="22316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spc="-300" dirty="0" smtClean="0">
                  <a:solidFill>
                    <a:schemeClr val="tx1"/>
                  </a:solidFill>
                </a:rPr>
                <a:t>포인트</a:t>
              </a:r>
              <a:endParaRPr lang="ko-KR" altLang="en-US" sz="1600" b="1" spc="-300" dirty="0">
                <a:solidFill>
                  <a:schemeClr val="tx1"/>
                </a:solidFill>
              </a:endParaRPr>
            </a:p>
          </p:txBody>
        </p:sp>
      </p:grpSp>
      <p:sp>
        <p:nvSpPr>
          <p:cNvPr id="100" name="TextBox 99"/>
          <p:cNvSpPr txBox="1"/>
          <p:nvPr/>
        </p:nvSpPr>
        <p:spPr>
          <a:xfrm>
            <a:off x="4689493" y="755894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일정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1930728" y="755894"/>
            <a:ext cx="785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홈 보기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5409573" y="755894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소망상자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2817285" y="755894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이야기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3793072" y="755894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일기장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6370562" y="744959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rgbClr val="00B0F0"/>
                </a:solidFill>
              </a:rPr>
              <a:t>미션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grpSp>
        <p:nvGrpSpPr>
          <p:cNvPr id="33" name="그룹 32"/>
          <p:cNvGrpSpPr/>
          <p:nvPr/>
        </p:nvGrpSpPr>
        <p:grpSpPr>
          <a:xfrm>
            <a:off x="2748474" y="512542"/>
            <a:ext cx="792086" cy="772609"/>
            <a:chOff x="7651820" y="4797153"/>
            <a:chExt cx="969155" cy="969154"/>
          </a:xfrm>
        </p:grpSpPr>
        <p:sp>
          <p:nvSpPr>
            <p:cNvPr id="34" name="타원 33"/>
            <p:cNvSpPr/>
            <p:nvPr/>
          </p:nvSpPr>
          <p:spPr>
            <a:xfrm>
              <a:off x="7651820" y="4797153"/>
              <a:ext cx="969155" cy="969154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692607" y="5097063"/>
              <a:ext cx="884961" cy="3860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smtClean="0">
                  <a:solidFill>
                    <a:schemeClr val="bg1"/>
                  </a:solidFill>
                </a:rPr>
                <a:t>이야기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67" name="직선 연결선 66"/>
          <p:cNvCxnSpPr/>
          <p:nvPr/>
        </p:nvCxnSpPr>
        <p:spPr>
          <a:xfrm>
            <a:off x="1473450" y="2060848"/>
            <a:ext cx="0" cy="4225614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7839874" y="6109737"/>
            <a:ext cx="131318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>
                <a:solidFill>
                  <a:schemeClr val="bg1">
                    <a:lumMod val="50000"/>
                  </a:schemeClr>
                </a:solidFill>
              </a:rPr>
              <a:t>2015</a:t>
            </a:r>
            <a:r>
              <a:rPr lang="ko-KR" altLang="en-US" sz="1050" b="1" dirty="0" smtClean="0">
                <a:solidFill>
                  <a:schemeClr val="bg1">
                    <a:lumMod val="50000"/>
                  </a:schemeClr>
                </a:solidFill>
              </a:rPr>
              <a:t>년 </a:t>
            </a:r>
            <a:r>
              <a:rPr lang="en-US" altLang="ko-KR" sz="1050" b="1" dirty="0" smtClean="0">
                <a:solidFill>
                  <a:schemeClr val="bg1">
                    <a:lumMod val="50000"/>
                  </a:schemeClr>
                </a:solidFill>
              </a:rPr>
              <a:t>07</a:t>
            </a:r>
            <a:r>
              <a:rPr lang="ko-KR" altLang="en-US" sz="1050" b="1" dirty="0" smtClean="0">
                <a:solidFill>
                  <a:schemeClr val="bg1">
                    <a:lumMod val="50000"/>
                  </a:schemeClr>
                </a:solidFill>
              </a:rPr>
              <a:t>월 </a:t>
            </a:r>
            <a:r>
              <a:rPr lang="en-US" altLang="ko-KR" sz="1050" b="1" dirty="0" smtClean="0">
                <a:solidFill>
                  <a:schemeClr val="bg1">
                    <a:lumMod val="50000"/>
                  </a:schemeClr>
                </a:solidFill>
              </a:rPr>
              <a:t>18</a:t>
            </a:r>
            <a:r>
              <a:rPr lang="ko-KR" altLang="en-US" sz="1050" b="1" dirty="0" smtClean="0">
                <a:solidFill>
                  <a:schemeClr val="bg1">
                    <a:lumMod val="50000"/>
                  </a:schemeClr>
                </a:solidFill>
              </a:rPr>
              <a:t>일</a:t>
            </a:r>
            <a:endParaRPr lang="en-US" altLang="ko-KR" sz="1050" b="1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050" b="1" dirty="0" smtClean="0">
                <a:solidFill>
                  <a:schemeClr val="bg1">
                    <a:lumMod val="50000"/>
                  </a:schemeClr>
                </a:solidFill>
              </a:rPr>
              <a:t>11:12</a:t>
            </a:r>
            <a:r>
              <a:rPr lang="ko-KR" altLang="en-US" sz="1050" b="1" dirty="0" smtClean="0">
                <a:solidFill>
                  <a:schemeClr val="bg1">
                    <a:lumMod val="50000"/>
                  </a:schemeClr>
                </a:solidFill>
              </a:rPr>
              <a:t>에 작성됨</a:t>
            </a:r>
            <a:endParaRPr lang="ko-KR" altLang="en-US" sz="105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7839874" y="4608586"/>
            <a:ext cx="131318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>
                <a:solidFill>
                  <a:schemeClr val="bg1">
                    <a:lumMod val="50000"/>
                  </a:schemeClr>
                </a:solidFill>
              </a:rPr>
              <a:t>2015</a:t>
            </a:r>
            <a:r>
              <a:rPr lang="ko-KR" altLang="en-US" sz="1050" b="1" dirty="0" smtClean="0">
                <a:solidFill>
                  <a:schemeClr val="bg1">
                    <a:lumMod val="50000"/>
                  </a:schemeClr>
                </a:solidFill>
              </a:rPr>
              <a:t>년 </a:t>
            </a:r>
            <a:r>
              <a:rPr lang="en-US" altLang="ko-KR" sz="1050" b="1" dirty="0" smtClean="0">
                <a:solidFill>
                  <a:schemeClr val="bg1">
                    <a:lumMod val="50000"/>
                  </a:schemeClr>
                </a:solidFill>
              </a:rPr>
              <a:t>07</a:t>
            </a:r>
            <a:r>
              <a:rPr lang="ko-KR" altLang="en-US" sz="1050" b="1" dirty="0" smtClean="0">
                <a:solidFill>
                  <a:schemeClr val="bg1">
                    <a:lumMod val="50000"/>
                  </a:schemeClr>
                </a:solidFill>
              </a:rPr>
              <a:t>월 </a:t>
            </a:r>
            <a:r>
              <a:rPr lang="en-US" altLang="ko-KR" sz="1050" b="1" dirty="0" smtClean="0">
                <a:solidFill>
                  <a:schemeClr val="bg1">
                    <a:lumMod val="50000"/>
                  </a:schemeClr>
                </a:solidFill>
              </a:rPr>
              <a:t>18</a:t>
            </a:r>
            <a:r>
              <a:rPr lang="ko-KR" altLang="en-US" sz="1050" b="1" dirty="0" smtClean="0">
                <a:solidFill>
                  <a:schemeClr val="bg1">
                    <a:lumMod val="50000"/>
                  </a:schemeClr>
                </a:solidFill>
              </a:rPr>
              <a:t>일</a:t>
            </a:r>
            <a:endParaRPr lang="en-US" altLang="ko-KR" sz="1050" b="1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050" b="1" dirty="0" smtClean="0">
                <a:solidFill>
                  <a:schemeClr val="bg1">
                    <a:lumMod val="50000"/>
                  </a:schemeClr>
                </a:solidFill>
              </a:rPr>
              <a:t>11:12</a:t>
            </a:r>
            <a:r>
              <a:rPr lang="ko-KR" altLang="en-US" sz="1050" b="1" dirty="0" smtClean="0">
                <a:solidFill>
                  <a:schemeClr val="bg1">
                    <a:lumMod val="50000"/>
                  </a:schemeClr>
                </a:solidFill>
              </a:rPr>
              <a:t>에 작성됨</a:t>
            </a:r>
            <a:endParaRPr lang="ko-KR" altLang="en-US" sz="105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2" name="직사각형 111"/>
          <p:cNvSpPr/>
          <p:nvPr/>
        </p:nvSpPr>
        <p:spPr>
          <a:xfrm rot="5400000">
            <a:off x="4553045" y="1721848"/>
            <a:ext cx="45719" cy="91292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754575" y="6317486"/>
            <a:ext cx="6377779" cy="5486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6288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Box 121"/>
          <p:cNvSpPr txBox="1"/>
          <p:nvPr/>
        </p:nvSpPr>
        <p:spPr>
          <a:xfrm>
            <a:off x="7839874" y="6109846"/>
            <a:ext cx="131318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>
                <a:solidFill>
                  <a:schemeClr val="bg1">
                    <a:lumMod val="50000"/>
                  </a:schemeClr>
                </a:solidFill>
              </a:rPr>
              <a:t>2015</a:t>
            </a:r>
            <a:r>
              <a:rPr lang="ko-KR" altLang="en-US" sz="1050" b="1" dirty="0" smtClean="0">
                <a:solidFill>
                  <a:schemeClr val="bg1">
                    <a:lumMod val="50000"/>
                  </a:schemeClr>
                </a:solidFill>
              </a:rPr>
              <a:t>년 </a:t>
            </a:r>
            <a:r>
              <a:rPr lang="en-US" altLang="ko-KR" sz="1050" b="1" dirty="0" smtClean="0">
                <a:solidFill>
                  <a:schemeClr val="bg1">
                    <a:lumMod val="50000"/>
                  </a:schemeClr>
                </a:solidFill>
              </a:rPr>
              <a:t>07</a:t>
            </a:r>
            <a:r>
              <a:rPr lang="ko-KR" altLang="en-US" sz="1050" b="1" dirty="0" smtClean="0">
                <a:solidFill>
                  <a:schemeClr val="bg1">
                    <a:lumMod val="50000"/>
                  </a:schemeClr>
                </a:solidFill>
              </a:rPr>
              <a:t>월 </a:t>
            </a:r>
            <a:r>
              <a:rPr lang="en-US" altLang="ko-KR" sz="1050" b="1" dirty="0" smtClean="0">
                <a:solidFill>
                  <a:schemeClr val="bg1">
                    <a:lumMod val="50000"/>
                  </a:schemeClr>
                </a:solidFill>
              </a:rPr>
              <a:t>15</a:t>
            </a:r>
            <a:r>
              <a:rPr lang="ko-KR" altLang="en-US" sz="1050" b="1" dirty="0" smtClean="0">
                <a:solidFill>
                  <a:schemeClr val="bg1">
                    <a:lumMod val="50000"/>
                  </a:schemeClr>
                </a:solidFill>
              </a:rPr>
              <a:t>일</a:t>
            </a:r>
            <a:endParaRPr lang="en-US" altLang="ko-KR" sz="1050" b="1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050" b="1" dirty="0" smtClean="0">
                <a:solidFill>
                  <a:schemeClr val="bg1">
                    <a:lumMod val="50000"/>
                  </a:schemeClr>
                </a:solidFill>
              </a:rPr>
              <a:t>11:12</a:t>
            </a:r>
            <a:r>
              <a:rPr lang="ko-KR" altLang="en-US" sz="1050" b="1" dirty="0" smtClean="0">
                <a:solidFill>
                  <a:schemeClr val="bg1">
                    <a:lumMod val="50000"/>
                  </a:schemeClr>
                </a:solidFill>
              </a:rPr>
              <a:t>에 작성됨</a:t>
            </a:r>
            <a:endParaRPr lang="ko-KR" altLang="en-US" sz="105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980" y="2097076"/>
            <a:ext cx="51435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0458" y="3864969"/>
            <a:ext cx="54292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" name="이등변 삼각형 70"/>
          <p:cNvSpPr/>
          <p:nvPr/>
        </p:nvSpPr>
        <p:spPr>
          <a:xfrm>
            <a:off x="3126" y="0"/>
            <a:ext cx="9140873" cy="1435635"/>
          </a:xfrm>
          <a:prstGeom prst="triangle">
            <a:avLst>
              <a:gd name="adj" fmla="val 5028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 flipV="1">
            <a:off x="0" y="1412776"/>
            <a:ext cx="9132354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1804132" y="2135982"/>
            <a:ext cx="432048" cy="432048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직선 연결선 38"/>
          <p:cNvCxnSpPr>
            <a:endCxn id="38" idx="2"/>
          </p:cNvCxnSpPr>
          <p:nvPr/>
        </p:nvCxnSpPr>
        <p:spPr>
          <a:xfrm>
            <a:off x="1465287" y="2352006"/>
            <a:ext cx="338845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타원 40"/>
          <p:cNvSpPr/>
          <p:nvPr/>
        </p:nvSpPr>
        <p:spPr>
          <a:xfrm>
            <a:off x="1825897" y="3897052"/>
            <a:ext cx="432048" cy="432048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연결선 41"/>
          <p:cNvCxnSpPr>
            <a:endCxn id="41" idx="2"/>
          </p:cNvCxnSpPr>
          <p:nvPr/>
        </p:nvCxnSpPr>
        <p:spPr>
          <a:xfrm>
            <a:off x="1487052" y="4113076"/>
            <a:ext cx="338845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타원 43"/>
          <p:cNvSpPr/>
          <p:nvPr/>
        </p:nvSpPr>
        <p:spPr>
          <a:xfrm>
            <a:off x="2379067" y="2297250"/>
            <a:ext cx="77080" cy="770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2409458" y="4073500"/>
            <a:ext cx="77080" cy="7708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1708154" y="2640038"/>
            <a:ext cx="624004" cy="252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백태영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729919" y="4401108"/>
            <a:ext cx="624004" cy="252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장재영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48" name="꺾인 연결선 47"/>
          <p:cNvCxnSpPr/>
          <p:nvPr/>
        </p:nvCxnSpPr>
        <p:spPr>
          <a:xfrm rot="5400000">
            <a:off x="-8794" y="1660784"/>
            <a:ext cx="642892" cy="12700"/>
          </a:xfrm>
          <a:prstGeom prst="bentConnector3">
            <a:avLst>
              <a:gd name="adj1" fmla="val 50000"/>
            </a:avLst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모서리가 둥근 직사각형 54"/>
          <p:cNvSpPr/>
          <p:nvPr/>
        </p:nvSpPr>
        <p:spPr>
          <a:xfrm>
            <a:off x="6875972" y="3270342"/>
            <a:ext cx="595107" cy="223164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>
                <a:solidFill>
                  <a:srgbClr val="7030A0"/>
                </a:solidFill>
              </a:rPr>
              <a:t>댓글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sp>
        <p:nvSpPr>
          <p:cNvPr id="112" name="직사각형 111"/>
          <p:cNvSpPr/>
          <p:nvPr/>
        </p:nvSpPr>
        <p:spPr>
          <a:xfrm rot="5400000">
            <a:off x="4544881" y="1721848"/>
            <a:ext cx="45719" cy="91292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3" name="직선 연결선 62"/>
          <p:cNvCxnSpPr/>
          <p:nvPr/>
        </p:nvCxnSpPr>
        <p:spPr>
          <a:xfrm>
            <a:off x="2926186" y="2450608"/>
            <a:ext cx="46188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2952884" y="2172208"/>
            <a:ext cx="3102779" cy="2457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rgbClr val="7030A0"/>
                </a:solidFill>
              </a:rPr>
              <a:t>백곰 하우스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sp>
        <p:nvSpPr>
          <p:cNvPr id="66" name="모서리가 둥근 직사각형 65"/>
          <p:cNvSpPr/>
          <p:nvPr/>
        </p:nvSpPr>
        <p:spPr>
          <a:xfrm>
            <a:off x="3384745" y="3279144"/>
            <a:ext cx="3152211" cy="224782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err="1" smtClean="0">
                <a:solidFill>
                  <a:srgbClr val="7030A0"/>
                </a:solidFill>
              </a:rPr>
              <a:t>댓글</a:t>
            </a:r>
            <a:r>
              <a:rPr lang="ko-KR" altLang="en-US" sz="1400" dirty="0" smtClean="0">
                <a:solidFill>
                  <a:srgbClr val="7030A0"/>
                </a:solidFill>
              </a:rPr>
              <a:t> 남기기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pic>
        <p:nvPicPr>
          <p:cNvPr id="3075" name="Picture 3" descr="C:\Users\ChealYeon\Downloads\Home-50.png"/>
          <p:cNvPicPr>
            <a:picLocks noChangeAspect="1" noChangeArrowheads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7820" y="2152993"/>
            <a:ext cx="268831" cy="268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하트 69"/>
          <p:cNvSpPr/>
          <p:nvPr/>
        </p:nvSpPr>
        <p:spPr>
          <a:xfrm>
            <a:off x="7062490" y="2209439"/>
            <a:ext cx="160019" cy="139609"/>
          </a:xfrm>
          <a:prstGeom prst="heart">
            <a:avLst/>
          </a:prstGeom>
          <a:noFill/>
          <a:ln>
            <a:solidFill>
              <a:srgbClr val="FF0000"/>
            </a:solidFill>
          </a:ln>
          <a:scene3d>
            <a:camera prst="orthographicFront"/>
            <a:lightRig rig="flat" dir="t">
              <a:rot lat="0" lon="0" rev="0"/>
            </a:lightRig>
          </a:scene3d>
          <a:sp3d prstMaterial="powder">
            <a:bevelT w="0" h="635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/>
          <p:cNvSpPr/>
          <p:nvPr/>
        </p:nvSpPr>
        <p:spPr>
          <a:xfrm>
            <a:off x="7189853" y="2201520"/>
            <a:ext cx="265264" cy="2001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000" dirty="0" smtClean="0">
                <a:solidFill>
                  <a:srgbClr val="7030A0"/>
                </a:solidFill>
              </a:rPr>
              <a:t>0</a:t>
            </a:r>
            <a:endParaRPr lang="ko-KR" altLang="en-US" sz="900" dirty="0">
              <a:solidFill>
                <a:srgbClr val="7030A0"/>
              </a:solidFill>
            </a:endParaRPr>
          </a:p>
        </p:txBody>
      </p:sp>
      <p:pic>
        <p:nvPicPr>
          <p:cNvPr id="75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5085" y="2881503"/>
            <a:ext cx="377331" cy="37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6" name="모서리가 둥근 직사각형 75"/>
          <p:cNvSpPr/>
          <p:nvPr/>
        </p:nvSpPr>
        <p:spPr>
          <a:xfrm>
            <a:off x="3729230" y="2946203"/>
            <a:ext cx="1496027" cy="22478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rgbClr val="7030A0"/>
                </a:solidFill>
              </a:rPr>
              <a:t>안녕하세요</a:t>
            </a:r>
            <a:r>
              <a:rPr lang="en-US" altLang="ko-KR" sz="1400" dirty="0" smtClean="0">
                <a:solidFill>
                  <a:srgbClr val="7030A0"/>
                </a:solidFill>
              </a:rPr>
              <a:t>~ !!.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sp>
        <p:nvSpPr>
          <p:cNvPr id="77" name="타원 76"/>
          <p:cNvSpPr/>
          <p:nvPr/>
        </p:nvSpPr>
        <p:spPr>
          <a:xfrm>
            <a:off x="3003490" y="2918178"/>
            <a:ext cx="317896" cy="275964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모서리가 둥근 직사각형 79"/>
          <p:cNvSpPr/>
          <p:nvPr/>
        </p:nvSpPr>
        <p:spPr>
          <a:xfrm>
            <a:off x="6875972" y="2944832"/>
            <a:ext cx="595107" cy="223164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rgbClr val="7030A0"/>
                </a:solidFill>
              </a:rPr>
              <a:t>삭제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sp>
        <p:nvSpPr>
          <p:cNvPr id="81" name="모서리가 둥근 직사각형 80"/>
          <p:cNvSpPr/>
          <p:nvPr/>
        </p:nvSpPr>
        <p:spPr>
          <a:xfrm>
            <a:off x="3323190" y="2950226"/>
            <a:ext cx="549470" cy="20434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err="1" smtClean="0">
                <a:solidFill>
                  <a:srgbClr val="7030A0"/>
                </a:solidFill>
              </a:rPr>
              <a:t>김철연</a:t>
            </a:r>
            <a:endParaRPr lang="ko-KR" altLang="en-US" sz="900" dirty="0">
              <a:solidFill>
                <a:srgbClr val="7030A0"/>
              </a:solidFill>
            </a:endParaRPr>
          </a:p>
        </p:txBody>
      </p:sp>
      <p:pic>
        <p:nvPicPr>
          <p:cNvPr id="61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7776" y="3245850"/>
            <a:ext cx="257175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4" name="TextBox 73"/>
          <p:cNvSpPr txBox="1"/>
          <p:nvPr/>
        </p:nvSpPr>
        <p:spPr>
          <a:xfrm>
            <a:off x="2059884" y="1207785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00B0F0"/>
                </a:solidFill>
              </a:rPr>
              <a:t>가족 이야기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3212876" y="1207785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00B0F0"/>
                </a:solidFill>
              </a:rPr>
              <a:t>이웃 이야기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cxnSp>
        <p:nvCxnSpPr>
          <p:cNvPr id="82" name="직선 연결선 81"/>
          <p:cNvCxnSpPr/>
          <p:nvPr/>
        </p:nvCxnSpPr>
        <p:spPr>
          <a:xfrm>
            <a:off x="3285132" y="1484784"/>
            <a:ext cx="864096" cy="0"/>
          </a:xfrm>
          <a:prstGeom prst="line">
            <a:avLst/>
          </a:prstGeom>
          <a:ln w="25400">
            <a:solidFill>
              <a:srgbClr val="B416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그룹 84"/>
          <p:cNvGrpSpPr/>
          <p:nvPr/>
        </p:nvGrpSpPr>
        <p:grpSpPr>
          <a:xfrm>
            <a:off x="35496" y="188640"/>
            <a:ext cx="1120563" cy="6097822"/>
            <a:chOff x="143920" y="224208"/>
            <a:chExt cx="1120563" cy="6062253"/>
          </a:xfrm>
        </p:grpSpPr>
        <p:pic>
          <p:nvPicPr>
            <p:cNvPr id="87" name="Picture 3" descr="C:\Users\ChealYeon\Desktop\프로필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649" y="511320"/>
              <a:ext cx="1055011" cy="9667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8" name="직사각형 87"/>
            <p:cNvSpPr/>
            <p:nvPr/>
          </p:nvSpPr>
          <p:spPr>
            <a:xfrm>
              <a:off x="143920" y="224208"/>
              <a:ext cx="1120563" cy="60622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모서리가 둥근 직사각형 89"/>
            <p:cNvSpPr/>
            <p:nvPr/>
          </p:nvSpPr>
          <p:spPr>
            <a:xfrm>
              <a:off x="285751" y="259503"/>
              <a:ext cx="860805" cy="22316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spc="-300" smtClean="0">
                  <a:solidFill>
                    <a:schemeClr val="tx1"/>
                  </a:solidFill>
                </a:rPr>
                <a:t>김철연</a:t>
              </a:r>
              <a:endParaRPr lang="ko-KR" altLang="en-US" sz="1400" b="1" spc="-300" dirty="0">
                <a:solidFill>
                  <a:schemeClr val="tx1"/>
                </a:solidFill>
              </a:endParaRPr>
            </a:p>
          </p:txBody>
        </p:sp>
        <p:sp>
          <p:nvSpPr>
            <p:cNvPr id="91" name="모서리가 둥근 직사각형 90"/>
            <p:cNvSpPr/>
            <p:nvPr/>
          </p:nvSpPr>
          <p:spPr>
            <a:xfrm>
              <a:off x="219270" y="4029197"/>
              <a:ext cx="969862" cy="22316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spc="-300" dirty="0" smtClean="0">
                  <a:solidFill>
                    <a:schemeClr val="tx1"/>
                  </a:solidFill>
                </a:rPr>
                <a:t>프로필 </a:t>
              </a:r>
              <a:endParaRPr lang="en-US" altLang="ko-KR" sz="1600" b="1" spc="-3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600" b="1" spc="-300" dirty="0">
                  <a:solidFill>
                    <a:schemeClr val="tx1"/>
                  </a:solidFill>
                </a:rPr>
                <a:t>수</a:t>
              </a:r>
              <a:r>
                <a:rPr lang="ko-KR" altLang="en-US" sz="1600" b="1" spc="-300" dirty="0" smtClean="0">
                  <a:solidFill>
                    <a:schemeClr val="tx1"/>
                  </a:solidFill>
                </a:rPr>
                <a:t>정</a:t>
              </a:r>
              <a:endParaRPr lang="ko-KR" altLang="en-US" sz="1600" b="1" spc="-300" dirty="0">
                <a:solidFill>
                  <a:schemeClr val="tx1"/>
                </a:solidFill>
              </a:endParaRPr>
            </a:p>
          </p:txBody>
        </p:sp>
        <p:sp>
          <p:nvSpPr>
            <p:cNvPr id="92" name="모서리가 둥근 직사각형 91"/>
            <p:cNvSpPr/>
            <p:nvPr/>
          </p:nvSpPr>
          <p:spPr>
            <a:xfrm>
              <a:off x="215928" y="2214619"/>
              <a:ext cx="969862" cy="22316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spc="-300" dirty="0" smtClean="0">
                  <a:solidFill>
                    <a:schemeClr val="tx1"/>
                  </a:solidFill>
                </a:rPr>
                <a:t>우체</a:t>
              </a:r>
              <a:r>
                <a:rPr lang="ko-KR" altLang="en-US" sz="1600" b="1" spc="-300" dirty="0">
                  <a:solidFill>
                    <a:schemeClr val="tx1"/>
                  </a:solidFill>
                </a:rPr>
                <a:t>통</a:t>
              </a:r>
            </a:p>
          </p:txBody>
        </p:sp>
        <p:sp>
          <p:nvSpPr>
            <p:cNvPr id="93" name="모서리가 둥근 직사각형 92"/>
            <p:cNvSpPr/>
            <p:nvPr/>
          </p:nvSpPr>
          <p:spPr>
            <a:xfrm>
              <a:off x="219270" y="2822316"/>
              <a:ext cx="969862" cy="22316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spc="-300" dirty="0" smtClean="0">
                  <a:solidFill>
                    <a:schemeClr val="tx1"/>
                  </a:solidFill>
                </a:rPr>
                <a:t>앨범</a:t>
              </a:r>
              <a:endParaRPr lang="ko-KR" altLang="en-US" sz="1600" b="1" spc="-300" dirty="0">
                <a:solidFill>
                  <a:schemeClr val="tx1"/>
                </a:solidFill>
              </a:endParaRPr>
            </a:p>
          </p:txBody>
        </p:sp>
        <p:sp>
          <p:nvSpPr>
            <p:cNvPr id="94" name="모서리가 둥근 직사각형 93"/>
            <p:cNvSpPr/>
            <p:nvPr/>
          </p:nvSpPr>
          <p:spPr>
            <a:xfrm>
              <a:off x="219270" y="3425757"/>
              <a:ext cx="969862" cy="22316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spc="-300" dirty="0" smtClean="0">
                  <a:solidFill>
                    <a:schemeClr val="tx1"/>
                  </a:solidFill>
                </a:rPr>
                <a:t>포인트</a:t>
              </a:r>
              <a:endParaRPr lang="ko-KR" altLang="en-US" sz="1600" b="1" spc="-300" dirty="0">
                <a:solidFill>
                  <a:schemeClr val="tx1"/>
                </a:solidFill>
              </a:endParaRPr>
            </a:p>
          </p:txBody>
        </p:sp>
      </p:grpSp>
      <p:sp>
        <p:nvSpPr>
          <p:cNvPr id="95" name="TextBox 94"/>
          <p:cNvSpPr txBox="1"/>
          <p:nvPr/>
        </p:nvSpPr>
        <p:spPr>
          <a:xfrm>
            <a:off x="4689493" y="755894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일정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1930728" y="755894"/>
            <a:ext cx="785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홈 보기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5409573" y="755894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소망상자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2817285" y="755894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이야기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3793072" y="755894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일기장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6370562" y="744959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rgbClr val="00B0F0"/>
                </a:solidFill>
              </a:rPr>
              <a:t>미션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grpSp>
        <p:nvGrpSpPr>
          <p:cNvPr id="101" name="그룹 100"/>
          <p:cNvGrpSpPr/>
          <p:nvPr/>
        </p:nvGrpSpPr>
        <p:grpSpPr>
          <a:xfrm>
            <a:off x="2748474" y="512542"/>
            <a:ext cx="792086" cy="772609"/>
            <a:chOff x="7651820" y="4797153"/>
            <a:chExt cx="969155" cy="969154"/>
          </a:xfrm>
        </p:grpSpPr>
        <p:sp>
          <p:nvSpPr>
            <p:cNvPr id="102" name="타원 101"/>
            <p:cNvSpPr/>
            <p:nvPr/>
          </p:nvSpPr>
          <p:spPr>
            <a:xfrm>
              <a:off x="7651820" y="4797153"/>
              <a:ext cx="969155" cy="969154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7692607" y="5097063"/>
              <a:ext cx="884961" cy="3860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smtClean="0">
                  <a:solidFill>
                    <a:schemeClr val="bg1"/>
                  </a:solidFill>
                </a:rPr>
                <a:t>이야기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105" name="Picture 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5692" y="5507414"/>
            <a:ext cx="561975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08" name="직선 연결선 107"/>
          <p:cNvCxnSpPr/>
          <p:nvPr/>
        </p:nvCxnSpPr>
        <p:spPr>
          <a:xfrm>
            <a:off x="1465286" y="4111398"/>
            <a:ext cx="338845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타원 108"/>
          <p:cNvSpPr/>
          <p:nvPr/>
        </p:nvSpPr>
        <p:spPr>
          <a:xfrm>
            <a:off x="1804131" y="5540076"/>
            <a:ext cx="432048" cy="432048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0" name="직선 연결선 109"/>
          <p:cNvCxnSpPr>
            <a:endCxn id="109" idx="2"/>
          </p:cNvCxnSpPr>
          <p:nvPr/>
        </p:nvCxnSpPr>
        <p:spPr>
          <a:xfrm>
            <a:off x="1465286" y="5756100"/>
            <a:ext cx="338845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타원 112"/>
          <p:cNvSpPr/>
          <p:nvPr/>
        </p:nvSpPr>
        <p:spPr>
          <a:xfrm>
            <a:off x="2387692" y="5716524"/>
            <a:ext cx="77080" cy="7708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직사각형 114"/>
          <p:cNvSpPr/>
          <p:nvPr/>
        </p:nvSpPr>
        <p:spPr>
          <a:xfrm>
            <a:off x="1708153" y="6044132"/>
            <a:ext cx="624004" cy="252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이경원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117" name="직선 연결선 116"/>
          <p:cNvCxnSpPr/>
          <p:nvPr/>
        </p:nvCxnSpPr>
        <p:spPr>
          <a:xfrm>
            <a:off x="1465286" y="2348880"/>
            <a:ext cx="338845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/>
          <p:cNvCxnSpPr/>
          <p:nvPr/>
        </p:nvCxnSpPr>
        <p:spPr>
          <a:xfrm>
            <a:off x="1473450" y="2060848"/>
            <a:ext cx="0" cy="4225614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모서리가 둥근 직사각형 120"/>
          <p:cNvSpPr/>
          <p:nvPr/>
        </p:nvSpPr>
        <p:spPr>
          <a:xfrm>
            <a:off x="2869685" y="2420888"/>
            <a:ext cx="3790547" cy="39770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rgbClr val="7030A0"/>
                </a:solidFill>
              </a:rPr>
              <a:t>이젠 </a:t>
            </a:r>
            <a:r>
              <a:rPr lang="ko-KR" altLang="en-US" sz="1400" dirty="0" err="1" smtClean="0">
                <a:solidFill>
                  <a:srgbClr val="7030A0"/>
                </a:solidFill>
              </a:rPr>
              <a:t>몬스터</a:t>
            </a:r>
            <a:r>
              <a:rPr lang="en-US" altLang="ko-KR" sz="1400" dirty="0" smtClean="0">
                <a:solidFill>
                  <a:srgbClr val="7030A0"/>
                </a:solidFill>
              </a:rPr>
              <a:t>, </a:t>
            </a:r>
            <a:r>
              <a:rPr lang="ko-KR" altLang="en-US" sz="1400" dirty="0" err="1" smtClean="0">
                <a:solidFill>
                  <a:srgbClr val="7030A0"/>
                </a:solidFill>
              </a:rPr>
              <a:t>핫식스</a:t>
            </a:r>
            <a:r>
              <a:rPr lang="en-US" altLang="ko-KR" sz="1400" dirty="0" smtClean="0">
                <a:solidFill>
                  <a:srgbClr val="7030A0"/>
                </a:solidFill>
              </a:rPr>
              <a:t>, </a:t>
            </a:r>
            <a:r>
              <a:rPr lang="ko-KR" altLang="en-US" sz="1400" dirty="0" err="1" smtClean="0">
                <a:solidFill>
                  <a:srgbClr val="7030A0"/>
                </a:solidFill>
              </a:rPr>
              <a:t>레드불</a:t>
            </a:r>
            <a:r>
              <a:rPr lang="ko-KR" altLang="en-US" sz="1400" dirty="0" smtClean="0">
                <a:solidFill>
                  <a:srgbClr val="7030A0"/>
                </a:solidFill>
              </a:rPr>
              <a:t> </a:t>
            </a:r>
            <a:r>
              <a:rPr lang="ko-KR" altLang="en-US" sz="1400" dirty="0" err="1" smtClean="0">
                <a:solidFill>
                  <a:srgbClr val="7030A0"/>
                </a:solidFill>
              </a:rPr>
              <a:t>안먹어야</a:t>
            </a:r>
            <a:r>
              <a:rPr lang="ko-KR" altLang="en-US" sz="1400" dirty="0" smtClean="0">
                <a:solidFill>
                  <a:srgbClr val="7030A0"/>
                </a:solidFill>
              </a:rPr>
              <a:t> 겠다</a:t>
            </a:r>
            <a:r>
              <a:rPr lang="en-US" altLang="ko-KR" sz="1400" dirty="0" smtClean="0">
                <a:solidFill>
                  <a:srgbClr val="7030A0"/>
                </a:solidFill>
              </a:rPr>
              <a:t>.!!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cxnSp>
        <p:nvCxnSpPr>
          <p:cNvPr id="64" name="직선 연결선 63"/>
          <p:cNvCxnSpPr/>
          <p:nvPr/>
        </p:nvCxnSpPr>
        <p:spPr>
          <a:xfrm>
            <a:off x="2915816" y="2883090"/>
            <a:ext cx="46188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376" y="3218634"/>
            <a:ext cx="377331" cy="37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타원 66"/>
          <p:cNvSpPr/>
          <p:nvPr/>
        </p:nvSpPr>
        <p:spPr>
          <a:xfrm>
            <a:off x="3003490" y="3251119"/>
            <a:ext cx="317896" cy="275964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2926186" y="2118454"/>
            <a:ext cx="4608512" cy="1471005"/>
          </a:xfrm>
          <a:prstGeom prst="roundRect">
            <a:avLst>
              <a:gd name="adj" fmla="val 8234"/>
            </a:avLst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모서리가 둥근 직사각형 122"/>
          <p:cNvSpPr/>
          <p:nvPr/>
        </p:nvSpPr>
        <p:spPr>
          <a:xfrm>
            <a:off x="2938840" y="5580674"/>
            <a:ext cx="4608512" cy="2672861"/>
          </a:xfrm>
          <a:prstGeom prst="roundRect">
            <a:avLst>
              <a:gd name="adj" fmla="val 5032"/>
            </a:avLst>
          </a:prstGeom>
          <a:noFill/>
          <a:ln>
            <a:solidFill>
              <a:srgbClr val="FF01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ko-KR" altLang="en-US" sz="1200" dirty="0" smtClean="0">
                <a:solidFill>
                  <a:schemeClr val="tx1"/>
                </a:solidFill>
              </a:rPr>
              <a:t>나와라</a:t>
            </a:r>
            <a:r>
              <a:rPr lang="en-US" altLang="ko-KR" sz="1200" dirty="0" smtClean="0">
                <a:solidFill>
                  <a:schemeClr val="tx1"/>
                </a:solidFill>
              </a:rPr>
              <a:t>~ </a:t>
            </a:r>
            <a:r>
              <a:rPr lang="ko-KR" altLang="en-US" sz="1200" dirty="0" smtClean="0">
                <a:solidFill>
                  <a:schemeClr val="tx1"/>
                </a:solidFill>
              </a:rPr>
              <a:t>거기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있는거</a:t>
            </a:r>
            <a:r>
              <a:rPr lang="ko-KR" altLang="en-US" sz="1200" dirty="0" smtClean="0">
                <a:solidFill>
                  <a:schemeClr val="tx1"/>
                </a:solidFill>
              </a:rPr>
              <a:t> 다 안다</a:t>
            </a:r>
            <a:r>
              <a:rPr lang="en-US" altLang="ko-KR" sz="1200" dirty="0" smtClean="0">
                <a:solidFill>
                  <a:schemeClr val="tx1"/>
                </a:solidFill>
              </a:rPr>
              <a:t>. ( </a:t>
            </a:r>
            <a:r>
              <a:rPr lang="ko-KR" altLang="en-US" sz="1200" dirty="0" smtClean="0">
                <a:solidFill>
                  <a:schemeClr val="tx1"/>
                </a:solidFill>
              </a:rPr>
              <a:t>아저씨 </a:t>
            </a:r>
            <a:r>
              <a:rPr lang="en-US" altLang="ko-KR" sz="1200" dirty="0" smtClean="0">
                <a:solidFill>
                  <a:schemeClr val="tx1"/>
                </a:solidFill>
              </a:rPr>
              <a:t>) </a:t>
            </a:r>
            <a:r>
              <a:rPr lang="ko-KR" altLang="en-US" sz="1200" dirty="0" smtClean="0">
                <a:solidFill>
                  <a:schemeClr val="tx1"/>
                </a:solidFill>
              </a:rPr>
              <a:t>영화 봤다</a:t>
            </a:r>
            <a:r>
              <a:rPr lang="en-US" altLang="ko-KR" sz="1200" dirty="0" smtClean="0">
                <a:solidFill>
                  <a:schemeClr val="tx1"/>
                </a:solidFill>
              </a:rPr>
              <a:t>!!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4" name="직사각형 123"/>
          <p:cNvSpPr/>
          <p:nvPr/>
        </p:nvSpPr>
        <p:spPr>
          <a:xfrm>
            <a:off x="2754575" y="6551262"/>
            <a:ext cx="6377779" cy="5486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하트 124"/>
          <p:cNvSpPr/>
          <p:nvPr/>
        </p:nvSpPr>
        <p:spPr>
          <a:xfrm>
            <a:off x="7127031" y="5682918"/>
            <a:ext cx="160019" cy="139609"/>
          </a:xfrm>
          <a:prstGeom prst="heart">
            <a:avLst/>
          </a:prstGeom>
          <a:solidFill>
            <a:srgbClr val="FF0000"/>
          </a:solidFill>
          <a:ln>
            <a:solidFill>
              <a:srgbClr val="FF0000"/>
            </a:solidFill>
          </a:ln>
          <a:scene3d>
            <a:camera prst="orthographicFront"/>
            <a:lightRig rig="flat" dir="t">
              <a:rot lat="0" lon="0" rev="0"/>
            </a:lightRig>
          </a:scene3d>
          <a:sp3d prstMaterial="powder">
            <a:bevelT w="2540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직사각형 125"/>
          <p:cNvSpPr/>
          <p:nvPr/>
        </p:nvSpPr>
        <p:spPr>
          <a:xfrm>
            <a:off x="7250900" y="5686800"/>
            <a:ext cx="265264" cy="2001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000" dirty="0">
                <a:solidFill>
                  <a:srgbClr val="7030A0"/>
                </a:solidFill>
              </a:rPr>
              <a:t>5</a:t>
            </a:r>
            <a:endParaRPr lang="ko-KR" altLang="en-US" sz="900" dirty="0">
              <a:solidFill>
                <a:srgbClr val="7030A0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1877719" y="6317486"/>
            <a:ext cx="7321433" cy="9279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TextBox 127"/>
          <p:cNvSpPr txBox="1"/>
          <p:nvPr/>
        </p:nvSpPr>
        <p:spPr>
          <a:xfrm>
            <a:off x="7839874" y="3139038"/>
            <a:ext cx="131318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>
                <a:solidFill>
                  <a:schemeClr val="bg1">
                    <a:lumMod val="50000"/>
                  </a:schemeClr>
                </a:solidFill>
              </a:rPr>
              <a:t>2015</a:t>
            </a:r>
            <a:r>
              <a:rPr lang="ko-KR" altLang="en-US" sz="1050" b="1" dirty="0" smtClean="0">
                <a:solidFill>
                  <a:schemeClr val="bg1">
                    <a:lumMod val="50000"/>
                  </a:schemeClr>
                </a:solidFill>
              </a:rPr>
              <a:t>년 </a:t>
            </a:r>
            <a:r>
              <a:rPr lang="en-US" altLang="ko-KR" sz="1050" b="1" dirty="0" smtClean="0">
                <a:solidFill>
                  <a:schemeClr val="bg1">
                    <a:lumMod val="50000"/>
                  </a:schemeClr>
                </a:solidFill>
              </a:rPr>
              <a:t>07</a:t>
            </a:r>
            <a:r>
              <a:rPr lang="ko-KR" altLang="en-US" sz="1050" b="1" dirty="0" smtClean="0">
                <a:solidFill>
                  <a:schemeClr val="bg1">
                    <a:lumMod val="50000"/>
                  </a:schemeClr>
                </a:solidFill>
              </a:rPr>
              <a:t>월 </a:t>
            </a:r>
            <a:r>
              <a:rPr lang="en-US" altLang="ko-KR" sz="1050" b="1" dirty="0" smtClean="0">
                <a:solidFill>
                  <a:schemeClr val="bg1">
                    <a:lumMod val="50000"/>
                  </a:schemeClr>
                </a:solidFill>
              </a:rPr>
              <a:t>18</a:t>
            </a:r>
            <a:r>
              <a:rPr lang="ko-KR" altLang="en-US" sz="1050" b="1" dirty="0" smtClean="0">
                <a:solidFill>
                  <a:schemeClr val="bg1">
                    <a:lumMod val="50000"/>
                  </a:schemeClr>
                </a:solidFill>
              </a:rPr>
              <a:t>일</a:t>
            </a:r>
            <a:endParaRPr lang="en-US" altLang="ko-KR" sz="1050" b="1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050" b="1" dirty="0" smtClean="0">
                <a:solidFill>
                  <a:schemeClr val="bg1">
                    <a:lumMod val="50000"/>
                  </a:schemeClr>
                </a:solidFill>
              </a:rPr>
              <a:t>11:12</a:t>
            </a:r>
            <a:r>
              <a:rPr lang="ko-KR" altLang="en-US" sz="1050" b="1" dirty="0" smtClean="0">
                <a:solidFill>
                  <a:schemeClr val="bg1">
                    <a:lumMod val="50000"/>
                  </a:schemeClr>
                </a:solidFill>
              </a:rPr>
              <a:t>에 작성됨</a:t>
            </a:r>
            <a:endParaRPr lang="ko-KR" altLang="en-US" sz="105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9" name="직사각형 128"/>
          <p:cNvSpPr/>
          <p:nvPr/>
        </p:nvSpPr>
        <p:spPr>
          <a:xfrm>
            <a:off x="2952884" y="5658426"/>
            <a:ext cx="3102779" cy="2457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rgbClr val="7030A0"/>
                </a:solidFill>
              </a:rPr>
              <a:t>한별이네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pic>
        <p:nvPicPr>
          <p:cNvPr id="130" name="Picture 3" descr="C:\Users\ChealYeon\Downloads\Home-50.png"/>
          <p:cNvPicPr>
            <a:picLocks noChangeAspect="1" noChangeArrowheads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7820" y="5622883"/>
            <a:ext cx="268831" cy="268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1" name="직선 연결선 130"/>
          <p:cNvCxnSpPr/>
          <p:nvPr/>
        </p:nvCxnSpPr>
        <p:spPr>
          <a:xfrm>
            <a:off x="2926186" y="5957118"/>
            <a:ext cx="46188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하트 131"/>
          <p:cNvSpPr/>
          <p:nvPr/>
        </p:nvSpPr>
        <p:spPr>
          <a:xfrm>
            <a:off x="7127031" y="3794708"/>
            <a:ext cx="160019" cy="139609"/>
          </a:xfrm>
          <a:prstGeom prst="heart">
            <a:avLst/>
          </a:prstGeom>
          <a:solidFill>
            <a:srgbClr val="FF0000"/>
          </a:solidFill>
          <a:ln>
            <a:solidFill>
              <a:srgbClr val="FF0000"/>
            </a:solidFill>
          </a:ln>
          <a:scene3d>
            <a:camera prst="orthographicFront"/>
            <a:lightRig rig="flat" dir="t">
              <a:rot lat="0" lon="0" rev="0"/>
            </a:lightRig>
          </a:scene3d>
          <a:sp3d prstMaterial="powder">
            <a:bevelT w="2540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직사각형 132"/>
          <p:cNvSpPr/>
          <p:nvPr/>
        </p:nvSpPr>
        <p:spPr>
          <a:xfrm>
            <a:off x="7250900" y="3798590"/>
            <a:ext cx="265264" cy="2001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000" dirty="0">
                <a:solidFill>
                  <a:srgbClr val="7030A0"/>
                </a:solidFill>
              </a:rPr>
              <a:t>5</a:t>
            </a:r>
            <a:endParaRPr lang="ko-KR" altLang="en-US" sz="900" dirty="0">
              <a:solidFill>
                <a:srgbClr val="7030A0"/>
              </a:solidFill>
            </a:endParaRPr>
          </a:p>
        </p:txBody>
      </p:sp>
      <p:sp>
        <p:nvSpPr>
          <p:cNvPr id="134" name="직사각형 133"/>
          <p:cNvSpPr/>
          <p:nvPr/>
        </p:nvSpPr>
        <p:spPr>
          <a:xfrm>
            <a:off x="2952884" y="3770216"/>
            <a:ext cx="3102779" cy="2457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rgbClr val="7030A0"/>
                </a:solidFill>
              </a:rPr>
              <a:t>한별이네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pic>
        <p:nvPicPr>
          <p:cNvPr id="135" name="Picture 3" descr="C:\Users\ChealYeon\Downloads\Home-50.png"/>
          <p:cNvPicPr>
            <a:picLocks noChangeAspect="1" noChangeArrowheads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7820" y="3734673"/>
            <a:ext cx="268831" cy="268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6" name="직선 연결선 135"/>
          <p:cNvCxnSpPr/>
          <p:nvPr/>
        </p:nvCxnSpPr>
        <p:spPr>
          <a:xfrm>
            <a:off x="2926186" y="4068908"/>
            <a:ext cx="46188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연결선 136"/>
          <p:cNvCxnSpPr/>
          <p:nvPr/>
        </p:nvCxnSpPr>
        <p:spPr>
          <a:xfrm>
            <a:off x="2932144" y="5085184"/>
            <a:ext cx="46188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모서리가 둥근 직사각형 137"/>
          <p:cNvSpPr/>
          <p:nvPr/>
        </p:nvSpPr>
        <p:spPr>
          <a:xfrm>
            <a:off x="6875972" y="5154397"/>
            <a:ext cx="595107" cy="223164"/>
          </a:xfrm>
          <a:prstGeom prst="round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>
                <a:solidFill>
                  <a:srgbClr val="7030A0"/>
                </a:solidFill>
              </a:rPr>
              <a:t>댓글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sp>
        <p:nvSpPr>
          <p:cNvPr id="139" name="모서리가 둥근 직사각형 138"/>
          <p:cNvSpPr/>
          <p:nvPr/>
        </p:nvSpPr>
        <p:spPr>
          <a:xfrm>
            <a:off x="3384745" y="5163199"/>
            <a:ext cx="3152211" cy="224782"/>
          </a:xfrm>
          <a:prstGeom prst="roundRect">
            <a:avLst/>
          </a:prstGeom>
          <a:solidFill>
            <a:schemeClr val="bg1"/>
          </a:solidFill>
          <a:ln>
            <a:solidFill>
              <a:srgbClr val="00B050">
                <a:alpha val="9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err="1" smtClean="0">
                <a:solidFill>
                  <a:srgbClr val="7030A0"/>
                </a:solidFill>
              </a:rPr>
              <a:t>댓글</a:t>
            </a:r>
            <a:r>
              <a:rPr lang="ko-KR" altLang="en-US" sz="1400" dirty="0" smtClean="0">
                <a:solidFill>
                  <a:srgbClr val="7030A0"/>
                </a:solidFill>
              </a:rPr>
              <a:t> 남기기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pic>
        <p:nvPicPr>
          <p:cNvPr id="140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7776" y="5129905"/>
            <a:ext cx="257175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1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376" y="5102689"/>
            <a:ext cx="377331" cy="37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2" name="타원 141"/>
          <p:cNvSpPr/>
          <p:nvPr/>
        </p:nvSpPr>
        <p:spPr>
          <a:xfrm>
            <a:off x="3003490" y="5135174"/>
            <a:ext cx="317896" cy="275964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모서리가 둥근 직사각형 42"/>
          <p:cNvSpPr/>
          <p:nvPr/>
        </p:nvSpPr>
        <p:spPr>
          <a:xfrm>
            <a:off x="2936556" y="3717032"/>
            <a:ext cx="4608512" cy="1767545"/>
          </a:xfrm>
          <a:prstGeom prst="roundRect">
            <a:avLst>
              <a:gd name="adj" fmla="val 9026"/>
            </a:avLst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TextBox 142"/>
          <p:cNvSpPr txBox="1"/>
          <p:nvPr/>
        </p:nvSpPr>
        <p:spPr>
          <a:xfrm>
            <a:off x="7839874" y="4901048"/>
            <a:ext cx="131318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>
                <a:solidFill>
                  <a:schemeClr val="bg1">
                    <a:lumMod val="50000"/>
                  </a:schemeClr>
                </a:solidFill>
              </a:rPr>
              <a:t>2015</a:t>
            </a:r>
            <a:r>
              <a:rPr lang="ko-KR" altLang="en-US" sz="1050" b="1" dirty="0" smtClean="0">
                <a:solidFill>
                  <a:schemeClr val="bg1">
                    <a:lumMod val="50000"/>
                  </a:schemeClr>
                </a:solidFill>
              </a:rPr>
              <a:t>년 </a:t>
            </a:r>
            <a:r>
              <a:rPr lang="en-US" altLang="ko-KR" sz="1050" b="1" dirty="0" smtClean="0">
                <a:solidFill>
                  <a:schemeClr val="bg1">
                    <a:lumMod val="50000"/>
                  </a:schemeClr>
                </a:solidFill>
              </a:rPr>
              <a:t>07</a:t>
            </a:r>
            <a:r>
              <a:rPr lang="ko-KR" altLang="en-US" sz="1050" b="1" dirty="0" smtClean="0">
                <a:solidFill>
                  <a:schemeClr val="bg1">
                    <a:lumMod val="50000"/>
                  </a:schemeClr>
                </a:solidFill>
              </a:rPr>
              <a:t>월 </a:t>
            </a:r>
            <a:r>
              <a:rPr lang="en-US" altLang="ko-KR" sz="1050" b="1" dirty="0" smtClean="0">
                <a:solidFill>
                  <a:schemeClr val="bg1">
                    <a:lumMod val="50000"/>
                  </a:schemeClr>
                </a:solidFill>
              </a:rPr>
              <a:t>17</a:t>
            </a:r>
            <a:r>
              <a:rPr lang="ko-KR" altLang="en-US" sz="1050" b="1" dirty="0" smtClean="0">
                <a:solidFill>
                  <a:schemeClr val="bg1">
                    <a:lumMod val="50000"/>
                  </a:schemeClr>
                </a:solidFill>
              </a:rPr>
              <a:t>일</a:t>
            </a:r>
            <a:endParaRPr lang="en-US" altLang="ko-KR" sz="1050" b="1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050" b="1" dirty="0" smtClean="0">
                <a:solidFill>
                  <a:schemeClr val="bg1">
                    <a:lumMod val="50000"/>
                  </a:schemeClr>
                </a:solidFill>
              </a:rPr>
              <a:t>11:00</a:t>
            </a:r>
            <a:r>
              <a:rPr lang="ko-KR" altLang="en-US" sz="1050" b="1" dirty="0" smtClean="0">
                <a:solidFill>
                  <a:schemeClr val="bg1">
                    <a:lumMod val="50000"/>
                  </a:schemeClr>
                </a:solidFill>
              </a:rPr>
              <a:t>에 작성됨</a:t>
            </a:r>
            <a:endParaRPr lang="ko-KR" altLang="en-US" sz="105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4" name="모서리가 둥근 직사각형 143"/>
          <p:cNvSpPr/>
          <p:nvPr/>
        </p:nvSpPr>
        <p:spPr>
          <a:xfrm>
            <a:off x="2869685" y="4108429"/>
            <a:ext cx="4601394" cy="68872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rgbClr val="7030A0"/>
                </a:solidFill>
              </a:rPr>
              <a:t>이젠 퇴근하고 </a:t>
            </a:r>
            <a:r>
              <a:rPr lang="ko-KR" altLang="en-US" sz="1400" dirty="0" err="1" smtClean="0">
                <a:solidFill>
                  <a:srgbClr val="7030A0"/>
                </a:solidFill>
              </a:rPr>
              <a:t>집가서</a:t>
            </a:r>
            <a:r>
              <a:rPr lang="ko-KR" altLang="en-US" sz="1400" dirty="0" smtClean="0">
                <a:solidFill>
                  <a:srgbClr val="7030A0"/>
                </a:solidFill>
              </a:rPr>
              <a:t> 자야겠다</a:t>
            </a:r>
            <a:r>
              <a:rPr lang="en-US" altLang="ko-KR" sz="1400" dirty="0" smtClean="0">
                <a:solidFill>
                  <a:srgbClr val="7030A0"/>
                </a:solidFill>
              </a:rPr>
              <a:t>.</a:t>
            </a:r>
          </a:p>
          <a:p>
            <a:r>
              <a:rPr lang="ko-KR" altLang="en-US" sz="1400" dirty="0" smtClean="0">
                <a:solidFill>
                  <a:srgbClr val="7030A0"/>
                </a:solidFill>
              </a:rPr>
              <a:t>우리 팀원들은 바로 자야 하는데</a:t>
            </a:r>
            <a:r>
              <a:rPr lang="en-US" altLang="ko-KR" sz="1400" dirty="0" smtClean="0">
                <a:solidFill>
                  <a:srgbClr val="7030A0"/>
                </a:solidFill>
              </a:rPr>
              <a:t>…….</a:t>
            </a:r>
          </a:p>
          <a:p>
            <a:r>
              <a:rPr lang="ko-KR" altLang="en-US" sz="1400" dirty="0" smtClean="0">
                <a:solidFill>
                  <a:srgbClr val="7030A0"/>
                </a:solidFill>
              </a:rPr>
              <a:t>내일 태영이한테 몇 시에 잤는지 물어봐야겠네</a:t>
            </a:r>
            <a:r>
              <a:rPr lang="en-US" altLang="ko-KR" sz="1400" dirty="0" smtClean="0">
                <a:solidFill>
                  <a:srgbClr val="7030A0"/>
                </a:solidFill>
              </a:rPr>
              <a:t>….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5931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이등변 삼각형 70"/>
          <p:cNvSpPr/>
          <p:nvPr/>
        </p:nvSpPr>
        <p:spPr>
          <a:xfrm>
            <a:off x="3126" y="0"/>
            <a:ext cx="9140873" cy="1435635"/>
          </a:xfrm>
          <a:prstGeom prst="triangle">
            <a:avLst>
              <a:gd name="adj" fmla="val 5028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 flipV="1">
            <a:off x="0" y="1412776"/>
            <a:ext cx="9132354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꺾인 연결선 47"/>
          <p:cNvCxnSpPr/>
          <p:nvPr/>
        </p:nvCxnSpPr>
        <p:spPr>
          <a:xfrm rot="5400000">
            <a:off x="-8794" y="1660784"/>
            <a:ext cx="642892" cy="12700"/>
          </a:xfrm>
          <a:prstGeom prst="bentConnector3">
            <a:avLst>
              <a:gd name="adj1" fmla="val 50000"/>
            </a:avLst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직사각형 111"/>
          <p:cNvSpPr/>
          <p:nvPr/>
        </p:nvSpPr>
        <p:spPr>
          <a:xfrm rot="5400000">
            <a:off x="4544881" y="1721848"/>
            <a:ext cx="45719" cy="91292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/>
          <p:cNvSpPr txBox="1"/>
          <p:nvPr/>
        </p:nvSpPr>
        <p:spPr>
          <a:xfrm>
            <a:off x="2059884" y="1207785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00B0F0"/>
                </a:solidFill>
              </a:rPr>
              <a:t>가족 이야기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3212876" y="1207785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00B0F0"/>
                </a:solidFill>
              </a:rPr>
              <a:t>이웃 이야기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cxnSp>
        <p:nvCxnSpPr>
          <p:cNvPr id="82" name="직선 연결선 81"/>
          <p:cNvCxnSpPr/>
          <p:nvPr/>
        </p:nvCxnSpPr>
        <p:spPr>
          <a:xfrm>
            <a:off x="3285132" y="1484784"/>
            <a:ext cx="864096" cy="0"/>
          </a:xfrm>
          <a:prstGeom prst="line">
            <a:avLst/>
          </a:prstGeom>
          <a:ln w="25400">
            <a:solidFill>
              <a:srgbClr val="B416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그룹 84"/>
          <p:cNvGrpSpPr/>
          <p:nvPr/>
        </p:nvGrpSpPr>
        <p:grpSpPr>
          <a:xfrm>
            <a:off x="35496" y="188640"/>
            <a:ext cx="1120563" cy="6097822"/>
            <a:chOff x="143920" y="224208"/>
            <a:chExt cx="1120563" cy="6062253"/>
          </a:xfrm>
        </p:grpSpPr>
        <p:pic>
          <p:nvPicPr>
            <p:cNvPr id="87" name="Picture 3" descr="C:\Users\ChealYeon\Desktop\프로필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649" y="511320"/>
              <a:ext cx="1055011" cy="9667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8" name="직사각형 87"/>
            <p:cNvSpPr/>
            <p:nvPr/>
          </p:nvSpPr>
          <p:spPr>
            <a:xfrm>
              <a:off x="143920" y="224208"/>
              <a:ext cx="1120563" cy="60622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모서리가 둥근 직사각형 89"/>
            <p:cNvSpPr/>
            <p:nvPr/>
          </p:nvSpPr>
          <p:spPr>
            <a:xfrm>
              <a:off x="285751" y="259503"/>
              <a:ext cx="860805" cy="22316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spc="-300" smtClean="0">
                  <a:solidFill>
                    <a:schemeClr val="tx1"/>
                  </a:solidFill>
                </a:rPr>
                <a:t>김철연</a:t>
              </a:r>
              <a:endParaRPr lang="ko-KR" altLang="en-US" sz="1400" b="1" spc="-300" dirty="0">
                <a:solidFill>
                  <a:schemeClr val="tx1"/>
                </a:solidFill>
              </a:endParaRPr>
            </a:p>
          </p:txBody>
        </p:sp>
        <p:sp>
          <p:nvSpPr>
            <p:cNvPr id="91" name="모서리가 둥근 직사각형 90"/>
            <p:cNvSpPr/>
            <p:nvPr/>
          </p:nvSpPr>
          <p:spPr>
            <a:xfrm>
              <a:off x="219270" y="4029197"/>
              <a:ext cx="969862" cy="22316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spc="-300" dirty="0" smtClean="0">
                  <a:solidFill>
                    <a:schemeClr val="tx1"/>
                  </a:solidFill>
                </a:rPr>
                <a:t>프로필 </a:t>
              </a:r>
              <a:endParaRPr lang="en-US" altLang="ko-KR" sz="1600" b="1" spc="-3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600" b="1" spc="-300" dirty="0">
                  <a:solidFill>
                    <a:schemeClr val="tx1"/>
                  </a:solidFill>
                </a:rPr>
                <a:t>수</a:t>
              </a:r>
              <a:r>
                <a:rPr lang="ko-KR" altLang="en-US" sz="1600" b="1" spc="-300" dirty="0" smtClean="0">
                  <a:solidFill>
                    <a:schemeClr val="tx1"/>
                  </a:solidFill>
                </a:rPr>
                <a:t>정</a:t>
              </a:r>
              <a:endParaRPr lang="ko-KR" altLang="en-US" sz="1600" b="1" spc="-300" dirty="0">
                <a:solidFill>
                  <a:schemeClr val="tx1"/>
                </a:solidFill>
              </a:endParaRPr>
            </a:p>
          </p:txBody>
        </p:sp>
        <p:sp>
          <p:nvSpPr>
            <p:cNvPr id="92" name="모서리가 둥근 직사각형 91"/>
            <p:cNvSpPr/>
            <p:nvPr/>
          </p:nvSpPr>
          <p:spPr>
            <a:xfrm>
              <a:off x="215928" y="2214619"/>
              <a:ext cx="969862" cy="22316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spc="-300" dirty="0" smtClean="0">
                  <a:solidFill>
                    <a:schemeClr val="tx1"/>
                  </a:solidFill>
                </a:rPr>
                <a:t>우체</a:t>
              </a:r>
              <a:r>
                <a:rPr lang="ko-KR" altLang="en-US" sz="1600" b="1" spc="-300" dirty="0">
                  <a:solidFill>
                    <a:schemeClr val="tx1"/>
                  </a:solidFill>
                </a:rPr>
                <a:t>통</a:t>
              </a:r>
            </a:p>
          </p:txBody>
        </p:sp>
        <p:sp>
          <p:nvSpPr>
            <p:cNvPr id="93" name="모서리가 둥근 직사각형 92"/>
            <p:cNvSpPr/>
            <p:nvPr/>
          </p:nvSpPr>
          <p:spPr>
            <a:xfrm>
              <a:off x="219270" y="2822316"/>
              <a:ext cx="969862" cy="22316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spc="-300" dirty="0" smtClean="0">
                  <a:solidFill>
                    <a:schemeClr val="tx1"/>
                  </a:solidFill>
                </a:rPr>
                <a:t>앨범</a:t>
              </a:r>
              <a:endParaRPr lang="ko-KR" altLang="en-US" sz="1600" b="1" spc="-300" dirty="0">
                <a:solidFill>
                  <a:schemeClr val="tx1"/>
                </a:solidFill>
              </a:endParaRPr>
            </a:p>
          </p:txBody>
        </p:sp>
        <p:sp>
          <p:nvSpPr>
            <p:cNvPr id="94" name="모서리가 둥근 직사각형 93"/>
            <p:cNvSpPr/>
            <p:nvPr/>
          </p:nvSpPr>
          <p:spPr>
            <a:xfrm>
              <a:off x="219270" y="3425757"/>
              <a:ext cx="969862" cy="22316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spc="-300" dirty="0" smtClean="0">
                  <a:solidFill>
                    <a:schemeClr val="tx1"/>
                  </a:solidFill>
                </a:rPr>
                <a:t>포인트</a:t>
              </a:r>
              <a:endParaRPr lang="ko-KR" altLang="en-US" sz="1600" b="1" spc="-300" dirty="0">
                <a:solidFill>
                  <a:schemeClr val="tx1"/>
                </a:solidFill>
              </a:endParaRPr>
            </a:p>
          </p:txBody>
        </p:sp>
      </p:grpSp>
      <p:sp>
        <p:nvSpPr>
          <p:cNvPr id="95" name="TextBox 94"/>
          <p:cNvSpPr txBox="1"/>
          <p:nvPr/>
        </p:nvSpPr>
        <p:spPr>
          <a:xfrm>
            <a:off x="4689493" y="755894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일정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1930728" y="755894"/>
            <a:ext cx="785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홈 보기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5409573" y="755894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소망상자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2817285" y="755894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이야기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3793072" y="755894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일기장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6370562" y="744959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rgbClr val="00B0F0"/>
                </a:solidFill>
              </a:rPr>
              <a:t>미션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grpSp>
        <p:nvGrpSpPr>
          <p:cNvPr id="101" name="그룹 100"/>
          <p:cNvGrpSpPr/>
          <p:nvPr/>
        </p:nvGrpSpPr>
        <p:grpSpPr>
          <a:xfrm>
            <a:off x="2748474" y="512542"/>
            <a:ext cx="792086" cy="772609"/>
            <a:chOff x="7651820" y="4797153"/>
            <a:chExt cx="969155" cy="969154"/>
          </a:xfrm>
        </p:grpSpPr>
        <p:sp>
          <p:nvSpPr>
            <p:cNvPr id="102" name="타원 101"/>
            <p:cNvSpPr/>
            <p:nvPr/>
          </p:nvSpPr>
          <p:spPr>
            <a:xfrm>
              <a:off x="7651820" y="4797153"/>
              <a:ext cx="969155" cy="969154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7692607" y="5097063"/>
              <a:ext cx="884961" cy="3860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smtClean="0">
                  <a:solidFill>
                    <a:schemeClr val="bg1"/>
                  </a:solidFill>
                </a:rPr>
                <a:t>이야기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86" name="모서리가 둥근 직사각형 85"/>
          <p:cNvSpPr/>
          <p:nvPr/>
        </p:nvSpPr>
        <p:spPr>
          <a:xfrm>
            <a:off x="2596338" y="2190729"/>
            <a:ext cx="4608512" cy="54009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공유된 이웃 이야기가 하나도 없습니다</a:t>
            </a:r>
            <a:r>
              <a:rPr lang="en-US" altLang="ko-KR" sz="1400" dirty="0" smtClean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15994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이등변 삼각형 70"/>
          <p:cNvSpPr/>
          <p:nvPr/>
        </p:nvSpPr>
        <p:spPr>
          <a:xfrm>
            <a:off x="3126" y="0"/>
            <a:ext cx="9140873" cy="1435635"/>
          </a:xfrm>
          <a:prstGeom prst="triangle">
            <a:avLst>
              <a:gd name="adj" fmla="val 5028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 flipV="1">
            <a:off x="0" y="1412776"/>
            <a:ext cx="9132354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직사각형 111"/>
          <p:cNvSpPr/>
          <p:nvPr/>
        </p:nvSpPr>
        <p:spPr>
          <a:xfrm rot="5400000">
            <a:off x="4553045" y="1721846"/>
            <a:ext cx="45719" cy="91292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754575" y="6317486"/>
            <a:ext cx="5000637" cy="5486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모서리가 둥근 직사각형 131"/>
          <p:cNvSpPr/>
          <p:nvPr/>
        </p:nvSpPr>
        <p:spPr>
          <a:xfrm>
            <a:off x="3324251" y="1506434"/>
            <a:ext cx="5561016" cy="2433551"/>
          </a:xfrm>
          <a:prstGeom prst="roundRect">
            <a:avLst>
              <a:gd name="adj" fmla="val 4080"/>
            </a:avLst>
          </a:prstGeom>
          <a:solidFill>
            <a:srgbClr val="00B0F0">
              <a:alpha val="10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모서리가 둥근 직사각형 132"/>
          <p:cNvSpPr/>
          <p:nvPr/>
        </p:nvSpPr>
        <p:spPr>
          <a:xfrm>
            <a:off x="4247113" y="1946485"/>
            <a:ext cx="3826359" cy="30039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멋진 프로그램 만들기</a:t>
            </a:r>
            <a:r>
              <a:rPr lang="en-US" altLang="ko-KR" sz="1400" dirty="0" smtClean="0">
                <a:solidFill>
                  <a:schemeClr val="tx1"/>
                </a:solidFill>
              </a:rPr>
              <a:t>!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4" name="모서리가 둥근 직사각형 133"/>
          <p:cNvSpPr/>
          <p:nvPr/>
        </p:nvSpPr>
        <p:spPr>
          <a:xfrm>
            <a:off x="3607526" y="2300244"/>
            <a:ext cx="5099208" cy="1332283"/>
          </a:xfrm>
          <a:prstGeom prst="roundRect">
            <a:avLst>
              <a:gd name="adj" fmla="val 526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모두다 파이팅 합시다 </a:t>
            </a:r>
            <a:r>
              <a:rPr lang="en-US" altLang="ko-KR" sz="1400" dirty="0" smtClean="0">
                <a:solidFill>
                  <a:schemeClr val="tx1"/>
                </a:solidFill>
              </a:rPr>
              <a:t>~~!</a:t>
            </a:r>
            <a:br>
              <a:rPr lang="en-US" altLang="ko-KR" sz="1400" dirty="0" smtClean="0">
                <a:solidFill>
                  <a:schemeClr val="tx1"/>
                </a:solidFill>
              </a:rPr>
            </a:br>
            <a:r>
              <a:rPr lang="ko-KR" altLang="en-US" sz="1400" dirty="0" err="1" smtClean="0">
                <a:solidFill>
                  <a:schemeClr val="tx1"/>
                </a:solidFill>
              </a:rPr>
              <a:t>파이널</a:t>
            </a:r>
            <a:r>
              <a:rPr lang="ko-KR" altLang="en-US" sz="1400" dirty="0" smtClean="0">
                <a:solidFill>
                  <a:schemeClr val="tx1"/>
                </a:solidFill>
              </a:rPr>
              <a:t> 이제 곧 끝납니다</a:t>
            </a:r>
            <a:r>
              <a:rPr lang="en-US" altLang="ko-KR" sz="1400" dirty="0" smtClean="0">
                <a:solidFill>
                  <a:schemeClr val="tx1"/>
                </a:solidFill>
              </a:rPr>
              <a:t>!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pSp>
        <p:nvGrpSpPr>
          <p:cNvPr id="135" name="그룹 134"/>
          <p:cNvGrpSpPr/>
          <p:nvPr/>
        </p:nvGrpSpPr>
        <p:grpSpPr>
          <a:xfrm>
            <a:off x="8291541" y="3355482"/>
            <a:ext cx="416575" cy="458233"/>
            <a:chOff x="8388424" y="5831672"/>
            <a:chExt cx="504056" cy="504056"/>
          </a:xfrm>
        </p:grpSpPr>
        <p:sp>
          <p:nvSpPr>
            <p:cNvPr id="163" name="타원 162"/>
            <p:cNvSpPr/>
            <p:nvPr/>
          </p:nvSpPr>
          <p:spPr>
            <a:xfrm>
              <a:off x="8388424" y="5831672"/>
              <a:ext cx="504056" cy="504056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64" name="그림 16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55893" y="5893200"/>
              <a:ext cx="381000" cy="381000"/>
            </a:xfrm>
            <a:prstGeom prst="rect">
              <a:avLst/>
            </a:prstGeom>
          </p:spPr>
        </p:pic>
      </p:grpSp>
      <p:sp>
        <p:nvSpPr>
          <p:cNvPr id="137" name="모서리가 둥근 직사각형 136"/>
          <p:cNvSpPr/>
          <p:nvPr/>
        </p:nvSpPr>
        <p:spPr>
          <a:xfrm>
            <a:off x="7021756" y="1611445"/>
            <a:ext cx="1575239" cy="279797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타원 137"/>
          <p:cNvSpPr/>
          <p:nvPr/>
        </p:nvSpPr>
        <p:spPr>
          <a:xfrm>
            <a:off x="8291541" y="2873271"/>
            <a:ext cx="416575" cy="458233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TextBox 138"/>
          <p:cNvSpPr txBox="1"/>
          <p:nvPr/>
        </p:nvSpPr>
        <p:spPr>
          <a:xfrm>
            <a:off x="8269743" y="2953790"/>
            <a:ext cx="415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pc="-300" dirty="0" smtClean="0">
                <a:solidFill>
                  <a:schemeClr val="bg1"/>
                </a:solidFill>
              </a:rPr>
              <a:t>완료</a:t>
            </a:r>
            <a:endParaRPr lang="ko-KR" altLang="en-US" sz="1200" spc="-300" dirty="0">
              <a:solidFill>
                <a:schemeClr val="bg1"/>
              </a:solidFill>
            </a:endParaRPr>
          </a:p>
        </p:txBody>
      </p:sp>
      <p:sp>
        <p:nvSpPr>
          <p:cNvPr id="140" name="직사각형 139"/>
          <p:cNvSpPr/>
          <p:nvPr/>
        </p:nvSpPr>
        <p:spPr>
          <a:xfrm>
            <a:off x="7797878" y="1611445"/>
            <a:ext cx="80021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b="1" dirty="0">
                <a:solidFill>
                  <a:schemeClr val="bg1"/>
                </a:solidFill>
              </a:rPr>
              <a:t>15/07/17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41" name="직사각형 140"/>
          <p:cNvSpPr/>
          <p:nvPr/>
        </p:nvSpPr>
        <p:spPr>
          <a:xfrm>
            <a:off x="7021756" y="1611445"/>
            <a:ext cx="83548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작성날짜 </a:t>
            </a:r>
            <a:r>
              <a:rPr lang="en-US" altLang="ko-KR" sz="1100" b="1" dirty="0" smtClean="0">
                <a:solidFill>
                  <a:schemeClr val="bg1"/>
                </a:solidFill>
              </a:rPr>
              <a:t>: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53" name="모서리가 둥근 직사각형 152"/>
          <p:cNvSpPr/>
          <p:nvPr/>
        </p:nvSpPr>
        <p:spPr>
          <a:xfrm>
            <a:off x="1505934" y="1340768"/>
            <a:ext cx="1312665" cy="270677"/>
          </a:xfrm>
          <a:prstGeom prst="roundRect">
            <a:avLst/>
          </a:prstGeom>
          <a:solidFill>
            <a:srgbClr val="3DA3C3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</a:rPr>
              <a:t>소망 상자들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3324251" y="4228509"/>
            <a:ext cx="5561016" cy="1720771"/>
          </a:xfrm>
          <a:prstGeom prst="roundRect">
            <a:avLst>
              <a:gd name="adj" fmla="val 4080"/>
            </a:avLst>
          </a:prstGeom>
          <a:solidFill>
            <a:srgbClr val="FF01ED">
              <a:alpha val="10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모서리가 둥근 직사각형 53"/>
          <p:cNvSpPr/>
          <p:nvPr/>
        </p:nvSpPr>
        <p:spPr>
          <a:xfrm>
            <a:off x="4247113" y="4668560"/>
            <a:ext cx="3826359" cy="30039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시간이 없잖아</a:t>
            </a:r>
            <a:r>
              <a:rPr lang="en-US" altLang="ko-KR" sz="1400" dirty="0">
                <a:solidFill>
                  <a:schemeClr val="tx1"/>
                </a:solidFill>
              </a:rPr>
              <a:t>~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5" name="모서리가 둥근 직사각형 54"/>
          <p:cNvSpPr/>
          <p:nvPr/>
        </p:nvSpPr>
        <p:spPr>
          <a:xfrm>
            <a:off x="3607526" y="5022319"/>
            <a:ext cx="5099208" cy="566775"/>
          </a:xfrm>
          <a:prstGeom prst="roundRect">
            <a:avLst>
              <a:gd name="adj" fmla="val 526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400" dirty="0" err="1" smtClean="0">
                <a:solidFill>
                  <a:schemeClr val="tx1"/>
                </a:solidFill>
              </a:rPr>
              <a:t>잖아잖아</a:t>
            </a:r>
            <a:r>
              <a:rPr lang="ko-KR" altLang="en-US" sz="1400" dirty="0" smtClean="0">
                <a:solidFill>
                  <a:schemeClr val="tx1"/>
                </a:solidFill>
              </a:rPr>
              <a:t> 시간이 없잖아</a:t>
            </a:r>
            <a:r>
              <a:rPr lang="en-US" altLang="ko-KR" sz="1400" dirty="0" smtClean="0">
                <a:solidFill>
                  <a:schemeClr val="tx1"/>
                </a:solidFill>
              </a:rPr>
              <a:t>~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0" name="모서리가 둥근 직사각형 59"/>
          <p:cNvSpPr/>
          <p:nvPr/>
        </p:nvSpPr>
        <p:spPr>
          <a:xfrm>
            <a:off x="7021756" y="4333520"/>
            <a:ext cx="1575239" cy="279797"/>
          </a:xfrm>
          <a:prstGeom prst="roundRect">
            <a:avLst/>
          </a:prstGeom>
          <a:solidFill>
            <a:srgbClr val="FF01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7797878" y="4333520"/>
            <a:ext cx="80021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b="1" dirty="0" smtClean="0">
                <a:solidFill>
                  <a:schemeClr val="bg1"/>
                </a:solidFill>
              </a:rPr>
              <a:t>15/07/16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7021756" y="4333520"/>
            <a:ext cx="83548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작성날짜 </a:t>
            </a:r>
            <a:r>
              <a:rPr lang="en-US" altLang="ko-KR" sz="1100" b="1" dirty="0" smtClean="0">
                <a:solidFill>
                  <a:schemeClr val="bg1"/>
                </a:solidFill>
              </a:rPr>
              <a:t>: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grpSp>
        <p:nvGrpSpPr>
          <p:cNvPr id="84" name="그룹 83"/>
          <p:cNvGrpSpPr/>
          <p:nvPr/>
        </p:nvGrpSpPr>
        <p:grpSpPr>
          <a:xfrm>
            <a:off x="7772335" y="3368039"/>
            <a:ext cx="451091" cy="451091"/>
            <a:chOff x="7812360" y="5827320"/>
            <a:chExt cx="504056" cy="504056"/>
          </a:xfrm>
        </p:grpSpPr>
        <p:sp>
          <p:nvSpPr>
            <p:cNvPr id="85" name="타원 84"/>
            <p:cNvSpPr/>
            <p:nvPr/>
          </p:nvSpPr>
          <p:spPr>
            <a:xfrm>
              <a:off x="7812360" y="5827320"/>
              <a:ext cx="504056" cy="504056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7" name="그림 8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5220" y="5869780"/>
              <a:ext cx="432048" cy="432048"/>
            </a:xfrm>
            <a:prstGeom prst="rect">
              <a:avLst/>
            </a:prstGeom>
          </p:spPr>
        </p:pic>
      </p:grpSp>
      <p:sp>
        <p:nvSpPr>
          <p:cNvPr id="88" name="타원 87"/>
          <p:cNvSpPr/>
          <p:nvPr/>
        </p:nvSpPr>
        <p:spPr>
          <a:xfrm>
            <a:off x="7745775" y="2883195"/>
            <a:ext cx="451091" cy="451091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7755794" y="2978046"/>
            <a:ext cx="449927" cy="2999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pc="-300" dirty="0" smtClean="0">
                <a:solidFill>
                  <a:schemeClr val="bg1"/>
                </a:solidFill>
              </a:rPr>
              <a:t>수정</a:t>
            </a:r>
            <a:endParaRPr lang="ko-KR" altLang="en-US" sz="1200" spc="-300" dirty="0">
              <a:solidFill>
                <a:schemeClr val="bg1"/>
              </a:solidFill>
            </a:endParaRPr>
          </a:p>
        </p:txBody>
      </p:sp>
      <p:grpSp>
        <p:nvGrpSpPr>
          <p:cNvPr id="99" name="그룹 98"/>
          <p:cNvGrpSpPr/>
          <p:nvPr/>
        </p:nvGrpSpPr>
        <p:grpSpPr>
          <a:xfrm>
            <a:off x="7262993" y="3365000"/>
            <a:ext cx="460879" cy="456316"/>
            <a:chOff x="7230200" y="5827320"/>
            <a:chExt cx="504056" cy="504056"/>
          </a:xfrm>
        </p:grpSpPr>
        <p:sp>
          <p:nvSpPr>
            <p:cNvPr id="100" name="타원 99"/>
            <p:cNvSpPr/>
            <p:nvPr/>
          </p:nvSpPr>
          <p:spPr>
            <a:xfrm>
              <a:off x="7230200" y="5827320"/>
              <a:ext cx="504056" cy="504056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1" name="그림 10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91728" y="5880672"/>
              <a:ext cx="381000" cy="381000"/>
            </a:xfrm>
            <a:prstGeom prst="rect">
              <a:avLst/>
            </a:prstGeom>
          </p:spPr>
        </p:pic>
      </p:grpSp>
      <p:sp>
        <p:nvSpPr>
          <p:cNvPr id="102" name="타원 101"/>
          <p:cNvSpPr/>
          <p:nvPr/>
        </p:nvSpPr>
        <p:spPr>
          <a:xfrm>
            <a:off x="7269089" y="2900676"/>
            <a:ext cx="460879" cy="456316"/>
          </a:xfrm>
          <a:prstGeom prst="ellipse">
            <a:avLst/>
          </a:prstGeom>
          <a:solidFill>
            <a:srgbClr val="00206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103" name="TextBox 102"/>
          <p:cNvSpPr txBox="1"/>
          <p:nvPr/>
        </p:nvSpPr>
        <p:spPr>
          <a:xfrm>
            <a:off x="7236296" y="2979942"/>
            <a:ext cx="473711" cy="3064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300" dirty="0" smtClean="0">
                <a:solidFill>
                  <a:schemeClr val="bg1"/>
                </a:solidFill>
              </a:rPr>
              <a:t>삭제</a:t>
            </a:r>
            <a:endParaRPr lang="ko-KR" altLang="en-US" sz="1600" spc="-300" dirty="0">
              <a:solidFill>
                <a:schemeClr val="bg1"/>
              </a:solidFill>
            </a:endParaRPr>
          </a:p>
        </p:txBody>
      </p:sp>
      <p:grpSp>
        <p:nvGrpSpPr>
          <p:cNvPr id="104" name="그룹 103"/>
          <p:cNvGrpSpPr/>
          <p:nvPr/>
        </p:nvGrpSpPr>
        <p:grpSpPr>
          <a:xfrm>
            <a:off x="8297573" y="5379125"/>
            <a:ext cx="460879" cy="456316"/>
            <a:chOff x="7230200" y="5827320"/>
            <a:chExt cx="504056" cy="504056"/>
          </a:xfrm>
        </p:grpSpPr>
        <p:sp>
          <p:nvSpPr>
            <p:cNvPr id="105" name="타원 104"/>
            <p:cNvSpPr/>
            <p:nvPr/>
          </p:nvSpPr>
          <p:spPr>
            <a:xfrm>
              <a:off x="7230200" y="5827320"/>
              <a:ext cx="504056" cy="504056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6" name="그림 10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91728" y="5880672"/>
              <a:ext cx="381000" cy="381000"/>
            </a:xfrm>
            <a:prstGeom prst="rect">
              <a:avLst/>
            </a:prstGeom>
          </p:spPr>
        </p:pic>
      </p:grpSp>
      <p:cxnSp>
        <p:nvCxnSpPr>
          <p:cNvPr id="6" name="직선 연결선 5"/>
          <p:cNvCxnSpPr/>
          <p:nvPr/>
        </p:nvCxnSpPr>
        <p:spPr>
          <a:xfrm flipH="1">
            <a:off x="9468544" y="6239196"/>
            <a:ext cx="1202531" cy="0"/>
          </a:xfrm>
          <a:prstGeom prst="line">
            <a:avLst/>
          </a:prstGeom>
          <a:ln w="158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 106"/>
          <p:cNvCxnSpPr/>
          <p:nvPr/>
        </p:nvCxnSpPr>
        <p:spPr>
          <a:xfrm flipH="1">
            <a:off x="9468544" y="6588136"/>
            <a:ext cx="1202531" cy="0"/>
          </a:xfrm>
          <a:prstGeom prst="line">
            <a:avLst/>
          </a:prstGeom>
          <a:ln w="158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/>
          <p:cNvCxnSpPr/>
          <p:nvPr/>
        </p:nvCxnSpPr>
        <p:spPr>
          <a:xfrm>
            <a:off x="9476708" y="6237323"/>
            <a:ext cx="1" cy="344376"/>
          </a:xfrm>
          <a:prstGeom prst="line">
            <a:avLst/>
          </a:prstGeom>
          <a:ln w="158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연결선 108"/>
          <p:cNvCxnSpPr/>
          <p:nvPr/>
        </p:nvCxnSpPr>
        <p:spPr>
          <a:xfrm>
            <a:off x="10671074" y="6225675"/>
            <a:ext cx="1" cy="367673"/>
          </a:xfrm>
          <a:prstGeom prst="line">
            <a:avLst/>
          </a:prstGeom>
          <a:ln w="158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모서리가 둥근 직사각형 110"/>
          <p:cNvSpPr/>
          <p:nvPr/>
        </p:nvSpPr>
        <p:spPr>
          <a:xfrm>
            <a:off x="3459493" y="5632440"/>
            <a:ext cx="1575239" cy="279797"/>
          </a:xfrm>
          <a:prstGeom prst="roundRect">
            <a:avLst/>
          </a:prstGeom>
          <a:solidFill>
            <a:srgbClr val="FF01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직사각형 112"/>
          <p:cNvSpPr/>
          <p:nvPr/>
        </p:nvSpPr>
        <p:spPr>
          <a:xfrm>
            <a:off x="4235615" y="5632440"/>
            <a:ext cx="80021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b="1" dirty="0" smtClean="0">
                <a:solidFill>
                  <a:schemeClr val="bg1"/>
                </a:solidFill>
              </a:rPr>
              <a:t>15/07/20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14" name="직사각형 113"/>
          <p:cNvSpPr/>
          <p:nvPr/>
        </p:nvSpPr>
        <p:spPr>
          <a:xfrm>
            <a:off x="3459493" y="5632440"/>
            <a:ext cx="83548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일정날짜 </a:t>
            </a:r>
            <a:r>
              <a:rPr lang="en-US" altLang="ko-KR" sz="1100" b="1" dirty="0" smtClean="0">
                <a:solidFill>
                  <a:schemeClr val="bg1"/>
                </a:solidFill>
              </a:rPr>
              <a:t>: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15" name="모서리가 둥근 직사각형 114"/>
          <p:cNvSpPr/>
          <p:nvPr/>
        </p:nvSpPr>
        <p:spPr>
          <a:xfrm>
            <a:off x="5152476" y="5625205"/>
            <a:ext cx="1575239" cy="279797"/>
          </a:xfrm>
          <a:prstGeom prst="roundRect">
            <a:avLst/>
          </a:prstGeom>
          <a:solidFill>
            <a:srgbClr val="FF01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직사각형 115"/>
          <p:cNvSpPr/>
          <p:nvPr/>
        </p:nvSpPr>
        <p:spPr>
          <a:xfrm>
            <a:off x="5928598" y="5625205"/>
            <a:ext cx="80021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b="1" dirty="0" smtClean="0">
                <a:solidFill>
                  <a:schemeClr val="bg1"/>
                </a:solidFill>
              </a:rPr>
              <a:t>00/00/00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17" name="직사각형 116"/>
          <p:cNvSpPr/>
          <p:nvPr/>
        </p:nvSpPr>
        <p:spPr>
          <a:xfrm>
            <a:off x="5152476" y="5625205"/>
            <a:ext cx="83548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완료날짜 </a:t>
            </a:r>
            <a:r>
              <a:rPr lang="en-US" altLang="ko-KR" sz="1100" b="1" dirty="0" smtClean="0">
                <a:solidFill>
                  <a:schemeClr val="bg1"/>
                </a:solidFill>
              </a:rPr>
              <a:t>: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0976" y="5981896"/>
            <a:ext cx="2876550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0" name="모서리가 둥근 직사각형 119"/>
          <p:cNvSpPr/>
          <p:nvPr/>
        </p:nvSpPr>
        <p:spPr>
          <a:xfrm>
            <a:off x="1570958" y="2320994"/>
            <a:ext cx="1121352" cy="276473"/>
          </a:xfrm>
          <a:prstGeom prst="roundRect">
            <a:avLst>
              <a:gd name="adj" fmla="val 6468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제목</a:t>
            </a:r>
            <a:endParaRPr lang="ko-KR" altLang="en-US" sz="1600" dirty="0"/>
          </a:p>
        </p:txBody>
      </p:sp>
      <p:sp>
        <p:nvSpPr>
          <p:cNvPr id="121" name="직사각형 120"/>
          <p:cNvSpPr/>
          <p:nvPr/>
        </p:nvSpPr>
        <p:spPr>
          <a:xfrm>
            <a:off x="1415023" y="2040268"/>
            <a:ext cx="707506" cy="2440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/>
              <a:t>15/07/17</a:t>
            </a:r>
            <a:endParaRPr lang="ko-KR" altLang="en-US" sz="1100" dirty="0"/>
          </a:p>
        </p:txBody>
      </p:sp>
      <p:sp>
        <p:nvSpPr>
          <p:cNvPr id="122" name="직사각형 121"/>
          <p:cNvSpPr/>
          <p:nvPr/>
        </p:nvSpPr>
        <p:spPr>
          <a:xfrm>
            <a:off x="1415023" y="2785153"/>
            <a:ext cx="707506" cy="2440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 smtClean="0"/>
              <a:t>15/07/16</a:t>
            </a:r>
            <a:endParaRPr lang="ko-KR" altLang="en-US" sz="1100" dirty="0"/>
          </a:p>
        </p:txBody>
      </p:sp>
      <p:pic>
        <p:nvPicPr>
          <p:cNvPr id="124" name="그림 12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940970" y="1365251"/>
            <a:ext cx="381328" cy="1045904"/>
          </a:xfrm>
          <a:prstGeom prst="rect">
            <a:avLst/>
          </a:prstGeom>
        </p:spPr>
      </p:pic>
      <p:pic>
        <p:nvPicPr>
          <p:cNvPr id="125" name="그림 12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V="1">
            <a:off x="1940970" y="5185715"/>
            <a:ext cx="381328" cy="1045904"/>
          </a:xfrm>
          <a:prstGeom prst="rect">
            <a:avLst/>
          </a:prstGeom>
        </p:spPr>
      </p:pic>
      <p:sp>
        <p:nvSpPr>
          <p:cNvPr id="126" name="모서리가 둥근 직사각형 125"/>
          <p:cNvSpPr/>
          <p:nvPr/>
        </p:nvSpPr>
        <p:spPr>
          <a:xfrm>
            <a:off x="1427941" y="3047934"/>
            <a:ext cx="1449051" cy="276473"/>
          </a:xfrm>
          <a:prstGeom prst="roundRect">
            <a:avLst>
              <a:gd name="adj" fmla="val 646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제목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129" name="직선 연결선 128"/>
          <p:cNvCxnSpPr/>
          <p:nvPr/>
        </p:nvCxnSpPr>
        <p:spPr>
          <a:xfrm>
            <a:off x="2985576" y="1771373"/>
            <a:ext cx="0" cy="3952913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타원 129"/>
          <p:cNvSpPr/>
          <p:nvPr/>
        </p:nvSpPr>
        <p:spPr>
          <a:xfrm>
            <a:off x="2839312" y="1906503"/>
            <a:ext cx="292528" cy="292528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1" name="모서리가 둥근 직사각형 180"/>
          <p:cNvSpPr/>
          <p:nvPr/>
        </p:nvSpPr>
        <p:spPr>
          <a:xfrm>
            <a:off x="2175717" y="5835441"/>
            <a:ext cx="809859" cy="270677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</a:rPr>
              <a:t>글 쓰기</a:t>
            </a:r>
            <a:endParaRPr lang="ko-KR" alt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1415023" y="4135631"/>
            <a:ext cx="707506" cy="2440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 smtClean="0"/>
              <a:t>15/07/14</a:t>
            </a:r>
            <a:endParaRPr lang="ko-KR" altLang="en-US" sz="1100" dirty="0"/>
          </a:p>
        </p:txBody>
      </p:sp>
      <p:sp>
        <p:nvSpPr>
          <p:cNvPr id="92" name="모서리가 둥근 직사각형 91"/>
          <p:cNvSpPr/>
          <p:nvPr/>
        </p:nvSpPr>
        <p:spPr>
          <a:xfrm>
            <a:off x="1427941" y="4419753"/>
            <a:ext cx="1449051" cy="276473"/>
          </a:xfrm>
          <a:prstGeom prst="roundRect">
            <a:avLst>
              <a:gd name="adj" fmla="val 646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제목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93" name="모서리가 둥근 직사각형 92"/>
          <p:cNvSpPr/>
          <p:nvPr/>
        </p:nvSpPr>
        <p:spPr>
          <a:xfrm>
            <a:off x="1427941" y="5062538"/>
            <a:ext cx="1449051" cy="276473"/>
          </a:xfrm>
          <a:prstGeom prst="roundRect">
            <a:avLst>
              <a:gd name="adj" fmla="val 646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제목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1431409" y="3463822"/>
            <a:ext cx="707506" cy="2440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 smtClean="0"/>
              <a:t>15/07/15</a:t>
            </a:r>
            <a:endParaRPr lang="ko-KR" altLang="en-US" sz="1100" dirty="0"/>
          </a:p>
        </p:txBody>
      </p:sp>
      <p:sp>
        <p:nvSpPr>
          <p:cNvPr id="95" name="모서리가 둥근 직사각형 94"/>
          <p:cNvSpPr/>
          <p:nvPr/>
        </p:nvSpPr>
        <p:spPr>
          <a:xfrm>
            <a:off x="1427941" y="3766394"/>
            <a:ext cx="1449051" cy="276473"/>
          </a:xfrm>
          <a:prstGeom prst="roundRect">
            <a:avLst>
              <a:gd name="adj" fmla="val 646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제목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1415023" y="4804037"/>
            <a:ext cx="75854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 smtClean="0"/>
              <a:t>15/07/10</a:t>
            </a:r>
            <a:endParaRPr lang="ko-KR" altLang="en-US" sz="1100" dirty="0"/>
          </a:p>
        </p:txBody>
      </p:sp>
      <p:grpSp>
        <p:nvGrpSpPr>
          <p:cNvPr id="97" name="그룹 96"/>
          <p:cNvGrpSpPr/>
          <p:nvPr/>
        </p:nvGrpSpPr>
        <p:grpSpPr>
          <a:xfrm>
            <a:off x="35496" y="188640"/>
            <a:ext cx="1120563" cy="6097822"/>
            <a:chOff x="143920" y="224208"/>
            <a:chExt cx="1120563" cy="6062253"/>
          </a:xfrm>
        </p:grpSpPr>
        <p:pic>
          <p:nvPicPr>
            <p:cNvPr id="98" name="Picture 3" descr="C:\Users\ChealYeon\Desktop\프로필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649" y="511320"/>
              <a:ext cx="1055011" cy="9667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0" name="직사각형 109"/>
            <p:cNvSpPr/>
            <p:nvPr/>
          </p:nvSpPr>
          <p:spPr>
            <a:xfrm>
              <a:off x="143920" y="224208"/>
              <a:ext cx="1120563" cy="60622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모서리가 둥근 직사각형 117"/>
            <p:cNvSpPr/>
            <p:nvPr/>
          </p:nvSpPr>
          <p:spPr>
            <a:xfrm>
              <a:off x="285751" y="259503"/>
              <a:ext cx="860805" cy="22316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spc="-300" dirty="0" err="1" smtClean="0">
                  <a:solidFill>
                    <a:schemeClr val="tx1"/>
                  </a:solidFill>
                </a:rPr>
                <a:t>김철연</a:t>
              </a:r>
              <a:endParaRPr lang="ko-KR" altLang="en-US" sz="1400" b="1" spc="-300" dirty="0">
                <a:solidFill>
                  <a:schemeClr val="tx1"/>
                </a:solidFill>
              </a:endParaRPr>
            </a:p>
          </p:txBody>
        </p:sp>
        <p:sp>
          <p:nvSpPr>
            <p:cNvPr id="119" name="모서리가 둥근 직사각형 118"/>
            <p:cNvSpPr/>
            <p:nvPr/>
          </p:nvSpPr>
          <p:spPr>
            <a:xfrm>
              <a:off x="219270" y="4029197"/>
              <a:ext cx="969862" cy="22316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spc="-300" dirty="0" smtClean="0">
                  <a:solidFill>
                    <a:schemeClr val="tx1"/>
                  </a:solidFill>
                </a:rPr>
                <a:t>프로필 </a:t>
              </a:r>
              <a:endParaRPr lang="en-US" altLang="ko-KR" sz="1600" b="1" spc="-3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600" b="1" spc="-300" dirty="0">
                  <a:solidFill>
                    <a:schemeClr val="tx1"/>
                  </a:solidFill>
                </a:rPr>
                <a:t>수</a:t>
              </a:r>
              <a:r>
                <a:rPr lang="ko-KR" altLang="en-US" sz="1600" b="1" spc="-300" dirty="0" smtClean="0">
                  <a:solidFill>
                    <a:schemeClr val="tx1"/>
                  </a:solidFill>
                </a:rPr>
                <a:t>정</a:t>
              </a:r>
              <a:endParaRPr lang="ko-KR" altLang="en-US" sz="1600" b="1" spc="-300" dirty="0">
                <a:solidFill>
                  <a:schemeClr val="tx1"/>
                </a:solidFill>
              </a:endParaRPr>
            </a:p>
          </p:txBody>
        </p:sp>
        <p:sp>
          <p:nvSpPr>
            <p:cNvPr id="123" name="모서리가 둥근 직사각형 122"/>
            <p:cNvSpPr/>
            <p:nvPr/>
          </p:nvSpPr>
          <p:spPr>
            <a:xfrm>
              <a:off x="215928" y="2214619"/>
              <a:ext cx="969862" cy="22316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spc="-300" dirty="0" smtClean="0">
                  <a:solidFill>
                    <a:schemeClr val="tx1"/>
                  </a:solidFill>
                </a:rPr>
                <a:t>우체</a:t>
              </a:r>
              <a:r>
                <a:rPr lang="ko-KR" altLang="en-US" sz="1600" b="1" spc="-300" dirty="0">
                  <a:solidFill>
                    <a:schemeClr val="tx1"/>
                  </a:solidFill>
                </a:rPr>
                <a:t>통</a:t>
              </a:r>
            </a:p>
          </p:txBody>
        </p:sp>
        <p:sp>
          <p:nvSpPr>
            <p:cNvPr id="127" name="모서리가 둥근 직사각형 126"/>
            <p:cNvSpPr/>
            <p:nvPr/>
          </p:nvSpPr>
          <p:spPr>
            <a:xfrm>
              <a:off x="219270" y="2822316"/>
              <a:ext cx="969862" cy="22316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spc="-300" dirty="0" smtClean="0">
                  <a:solidFill>
                    <a:schemeClr val="tx1"/>
                  </a:solidFill>
                </a:rPr>
                <a:t>앨범</a:t>
              </a:r>
              <a:endParaRPr lang="ko-KR" altLang="en-US" sz="1600" b="1" spc="-300" dirty="0">
                <a:solidFill>
                  <a:schemeClr val="tx1"/>
                </a:solidFill>
              </a:endParaRPr>
            </a:p>
          </p:txBody>
        </p:sp>
        <p:sp>
          <p:nvSpPr>
            <p:cNvPr id="128" name="모서리가 둥근 직사각형 127"/>
            <p:cNvSpPr/>
            <p:nvPr/>
          </p:nvSpPr>
          <p:spPr>
            <a:xfrm>
              <a:off x="219270" y="3425757"/>
              <a:ext cx="969862" cy="22316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spc="-300" dirty="0" smtClean="0">
                  <a:solidFill>
                    <a:schemeClr val="tx1"/>
                  </a:solidFill>
                </a:rPr>
                <a:t>포인트</a:t>
              </a:r>
              <a:endParaRPr lang="ko-KR" altLang="en-US" sz="1600" b="1" spc="-300" dirty="0">
                <a:solidFill>
                  <a:schemeClr val="tx1"/>
                </a:solidFill>
              </a:endParaRPr>
            </a:p>
          </p:txBody>
        </p:sp>
      </p:grpSp>
      <p:sp>
        <p:nvSpPr>
          <p:cNvPr id="131" name="TextBox 130"/>
          <p:cNvSpPr txBox="1"/>
          <p:nvPr/>
        </p:nvSpPr>
        <p:spPr>
          <a:xfrm>
            <a:off x="4689493" y="755894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일정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1930728" y="755894"/>
            <a:ext cx="785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홈 보기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5409573" y="755894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소망상자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2817285" y="755894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이야기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3793072" y="755894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일기장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6370562" y="744959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rgbClr val="00B0F0"/>
                </a:solidFill>
              </a:rPr>
              <a:t>미션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grpSp>
        <p:nvGrpSpPr>
          <p:cNvPr id="146" name="그룹 145"/>
          <p:cNvGrpSpPr/>
          <p:nvPr/>
        </p:nvGrpSpPr>
        <p:grpSpPr>
          <a:xfrm>
            <a:off x="5353693" y="475403"/>
            <a:ext cx="1157493" cy="830941"/>
            <a:chOff x="7681972" y="4931318"/>
            <a:chExt cx="924235" cy="700826"/>
          </a:xfrm>
        </p:grpSpPr>
        <p:sp>
          <p:nvSpPr>
            <p:cNvPr id="147" name="타원 146"/>
            <p:cNvSpPr/>
            <p:nvPr/>
          </p:nvSpPr>
          <p:spPr>
            <a:xfrm>
              <a:off x="7784233" y="4931318"/>
              <a:ext cx="704329" cy="700826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7681972" y="5133356"/>
              <a:ext cx="924235" cy="3190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b="1" dirty="0" smtClean="0">
                  <a:solidFill>
                    <a:schemeClr val="bg1"/>
                  </a:solidFill>
                </a:rPr>
                <a:t>소망상자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51" name="TextBox 150"/>
          <p:cNvSpPr txBox="1"/>
          <p:nvPr/>
        </p:nvSpPr>
        <p:spPr>
          <a:xfrm>
            <a:off x="5091846" y="1213080"/>
            <a:ext cx="7008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00B0F0"/>
                </a:solidFill>
              </a:rPr>
              <a:t>소망 중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6039571" y="1213080"/>
            <a:ext cx="7008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00B0F0"/>
                </a:solidFill>
              </a:rPr>
              <a:t>소망 끝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3147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이등변 삼각형 70"/>
          <p:cNvSpPr/>
          <p:nvPr/>
        </p:nvSpPr>
        <p:spPr>
          <a:xfrm>
            <a:off x="3126" y="0"/>
            <a:ext cx="9140873" cy="1435635"/>
          </a:xfrm>
          <a:prstGeom prst="triangle">
            <a:avLst>
              <a:gd name="adj" fmla="val 5028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 flipV="1">
            <a:off x="0" y="1412776"/>
            <a:ext cx="9132354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직사각형 111"/>
          <p:cNvSpPr/>
          <p:nvPr/>
        </p:nvSpPr>
        <p:spPr>
          <a:xfrm rot="5400000">
            <a:off x="4553045" y="1721848"/>
            <a:ext cx="45719" cy="91292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754575" y="6336706"/>
            <a:ext cx="5000637" cy="5486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모서리가 둥근 직사각형 131"/>
          <p:cNvSpPr/>
          <p:nvPr/>
        </p:nvSpPr>
        <p:spPr>
          <a:xfrm>
            <a:off x="3324251" y="1578442"/>
            <a:ext cx="5561016" cy="4245551"/>
          </a:xfrm>
          <a:prstGeom prst="roundRect">
            <a:avLst>
              <a:gd name="adj" fmla="val 4080"/>
            </a:avLst>
          </a:prstGeom>
          <a:solidFill>
            <a:srgbClr val="FF0000">
              <a:alpha val="10196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모서리가 둥근 직사각형 132"/>
          <p:cNvSpPr/>
          <p:nvPr/>
        </p:nvSpPr>
        <p:spPr>
          <a:xfrm>
            <a:off x="3613851" y="2018493"/>
            <a:ext cx="5092883" cy="30039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제목을 입력하세요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4" name="모서리가 둥근 직사각형 133"/>
          <p:cNvSpPr/>
          <p:nvPr/>
        </p:nvSpPr>
        <p:spPr>
          <a:xfrm>
            <a:off x="3607526" y="2502876"/>
            <a:ext cx="5099208" cy="2990959"/>
          </a:xfrm>
          <a:prstGeom prst="roundRect">
            <a:avLst>
              <a:gd name="adj" fmla="val 526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내용을 입력하세요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pSp>
        <p:nvGrpSpPr>
          <p:cNvPr id="135" name="그룹 134"/>
          <p:cNvGrpSpPr/>
          <p:nvPr/>
        </p:nvGrpSpPr>
        <p:grpSpPr>
          <a:xfrm>
            <a:off x="8291541" y="5286248"/>
            <a:ext cx="416575" cy="458233"/>
            <a:chOff x="8388424" y="5831672"/>
            <a:chExt cx="504056" cy="504056"/>
          </a:xfrm>
        </p:grpSpPr>
        <p:sp>
          <p:nvSpPr>
            <p:cNvPr id="163" name="타원 162"/>
            <p:cNvSpPr/>
            <p:nvPr/>
          </p:nvSpPr>
          <p:spPr>
            <a:xfrm>
              <a:off x="8388424" y="5831672"/>
              <a:ext cx="504056" cy="504056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64" name="그림 16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55893" y="5893200"/>
              <a:ext cx="381000" cy="381000"/>
            </a:xfrm>
            <a:prstGeom prst="rect">
              <a:avLst/>
            </a:prstGeom>
          </p:spPr>
        </p:pic>
      </p:grpSp>
      <p:sp>
        <p:nvSpPr>
          <p:cNvPr id="136" name="타원 135"/>
          <p:cNvSpPr/>
          <p:nvPr/>
        </p:nvSpPr>
        <p:spPr>
          <a:xfrm>
            <a:off x="7823838" y="5286248"/>
            <a:ext cx="416575" cy="458233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모서리가 둥근 직사각형 136"/>
          <p:cNvSpPr/>
          <p:nvPr/>
        </p:nvSpPr>
        <p:spPr>
          <a:xfrm>
            <a:off x="7087068" y="1683453"/>
            <a:ext cx="1575239" cy="279797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타원 137"/>
          <p:cNvSpPr/>
          <p:nvPr/>
        </p:nvSpPr>
        <p:spPr>
          <a:xfrm>
            <a:off x="8291541" y="4804037"/>
            <a:ext cx="416575" cy="458233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TextBox 138"/>
          <p:cNvSpPr txBox="1"/>
          <p:nvPr/>
        </p:nvSpPr>
        <p:spPr>
          <a:xfrm>
            <a:off x="8269743" y="4884556"/>
            <a:ext cx="415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pc="-300" dirty="0">
                <a:solidFill>
                  <a:schemeClr val="bg1"/>
                </a:solidFill>
              </a:rPr>
              <a:t>작성</a:t>
            </a:r>
          </a:p>
        </p:txBody>
      </p:sp>
      <p:sp>
        <p:nvSpPr>
          <p:cNvPr id="140" name="직사각형 139"/>
          <p:cNvSpPr/>
          <p:nvPr/>
        </p:nvSpPr>
        <p:spPr>
          <a:xfrm>
            <a:off x="7863190" y="1683453"/>
            <a:ext cx="80021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b="1" dirty="0">
                <a:solidFill>
                  <a:schemeClr val="bg1"/>
                </a:solidFill>
              </a:rPr>
              <a:t>15/07/17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41" name="직사각형 140"/>
          <p:cNvSpPr/>
          <p:nvPr/>
        </p:nvSpPr>
        <p:spPr>
          <a:xfrm>
            <a:off x="7087068" y="1683453"/>
            <a:ext cx="83548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작성날짜 </a:t>
            </a:r>
            <a:r>
              <a:rPr lang="en-US" altLang="ko-KR" sz="1100" b="1" dirty="0" smtClean="0">
                <a:solidFill>
                  <a:schemeClr val="bg1"/>
                </a:solidFill>
              </a:rPr>
              <a:t>: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pic>
        <p:nvPicPr>
          <p:cNvPr id="142" name="그림 14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4687" y="5345307"/>
            <a:ext cx="314876" cy="346364"/>
          </a:xfrm>
          <a:prstGeom prst="rect">
            <a:avLst/>
          </a:prstGeom>
        </p:spPr>
      </p:pic>
      <p:sp>
        <p:nvSpPr>
          <p:cNvPr id="143" name="타원 142"/>
          <p:cNvSpPr/>
          <p:nvPr/>
        </p:nvSpPr>
        <p:spPr>
          <a:xfrm>
            <a:off x="7823838" y="4818306"/>
            <a:ext cx="416575" cy="458233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TextBox 143"/>
          <p:cNvSpPr txBox="1"/>
          <p:nvPr/>
        </p:nvSpPr>
        <p:spPr>
          <a:xfrm>
            <a:off x="7812162" y="4790777"/>
            <a:ext cx="415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pc="-300" dirty="0" smtClean="0">
                <a:solidFill>
                  <a:schemeClr val="bg1"/>
                </a:solidFill>
              </a:rPr>
              <a:t>사진</a:t>
            </a:r>
            <a:endParaRPr lang="en-US" altLang="ko-KR" sz="1200" spc="-300" dirty="0" smtClean="0">
              <a:solidFill>
                <a:schemeClr val="bg1"/>
              </a:solidFill>
            </a:endParaRPr>
          </a:p>
          <a:p>
            <a:r>
              <a:rPr lang="ko-KR" altLang="en-US" sz="1200" spc="-300" dirty="0" smtClean="0">
                <a:solidFill>
                  <a:schemeClr val="bg1"/>
                </a:solidFill>
              </a:rPr>
              <a:t>추가</a:t>
            </a:r>
            <a:endParaRPr lang="ko-KR" altLang="en-US" sz="1200" spc="-300" dirty="0">
              <a:solidFill>
                <a:schemeClr val="bg1"/>
              </a:solidFill>
            </a:endParaRPr>
          </a:p>
        </p:txBody>
      </p:sp>
      <p:sp>
        <p:nvSpPr>
          <p:cNvPr id="145" name="타원 144"/>
          <p:cNvSpPr/>
          <p:nvPr/>
        </p:nvSpPr>
        <p:spPr>
          <a:xfrm>
            <a:off x="7331933" y="5286248"/>
            <a:ext cx="416575" cy="458233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타원 145"/>
          <p:cNvSpPr/>
          <p:nvPr/>
        </p:nvSpPr>
        <p:spPr>
          <a:xfrm>
            <a:off x="7331933" y="4804037"/>
            <a:ext cx="416575" cy="458233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47" name="그림 14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6817" y="5342183"/>
            <a:ext cx="314876" cy="346364"/>
          </a:xfrm>
          <a:prstGeom prst="rect">
            <a:avLst/>
          </a:prstGeom>
        </p:spPr>
      </p:pic>
      <p:sp>
        <p:nvSpPr>
          <p:cNvPr id="148" name="TextBox 147"/>
          <p:cNvSpPr txBox="1"/>
          <p:nvPr/>
        </p:nvSpPr>
        <p:spPr>
          <a:xfrm>
            <a:off x="7326133" y="4764665"/>
            <a:ext cx="415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pc="-300" dirty="0" smtClean="0">
                <a:solidFill>
                  <a:schemeClr val="bg1"/>
                </a:solidFill>
              </a:rPr>
              <a:t>돌아</a:t>
            </a:r>
            <a:endParaRPr lang="en-US" altLang="ko-KR" sz="1200" spc="-300" dirty="0" smtClean="0">
              <a:solidFill>
                <a:schemeClr val="bg1"/>
              </a:solidFill>
            </a:endParaRPr>
          </a:p>
          <a:p>
            <a:r>
              <a:rPr lang="ko-KR" altLang="en-US" sz="1200" spc="-300" dirty="0" smtClean="0">
                <a:solidFill>
                  <a:schemeClr val="bg1"/>
                </a:solidFill>
              </a:rPr>
              <a:t>가</a:t>
            </a:r>
            <a:r>
              <a:rPr lang="ko-KR" altLang="en-US" sz="1200" spc="-300" dirty="0">
                <a:solidFill>
                  <a:schemeClr val="bg1"/>
                </a:solidFill>
              </a:rPr>
              <a:t>기</a:t>
            </a:r>
          </a:p>
        </p:txBody>
      </p:sp>
      <p:sp>
        <p:nvSpPr>
          <p:cNvPr id="57" name="모서리가 둥근 직사각형 56"/>
          <p:cNvSpPr/>
          <p:nvPr/>
        </p:nvSpPr>
        <p:spPr>
          <a:xfrm>
            <a:off x="6444208" y="1683453"/>
            <a:ext cx="706868" cy="279797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6479209" y="1692546"/>
            <a:ext cx="60785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b="1" dirty="0" err="1" smtClean="0">
                <a:solidFill>
                  <a:srgbClr val="FFFF00"/>
                </a:solidFill>
              </a:rPr>
              <a:t>김철연</a:t>
            </a:r>
            <a:endParaRPr lang="ko-KR" altLang="en-US" sz="1100" b="1" dirty="0">
              <a:solidFill>
                <a:srgbClr val="FFFF00"/>
              </a:solidFill>
            </a:endParaRPr>
          </a:p>
        </p:txBody>
      </p:sp>
      <p:sp>
        <p:nvSpPr>
          <p:cNvPr id="60" name="모서리가 둥근 직사각형 59"/>
          <p:cNvSpPr/>
          <p:nvPr/>
        </p:nvSpPr>
        <p:spPr>
          <a:xfrm>
            <a:off x="3532701" y="5521832"/>
            <a:ext cx="864095" cy="27979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일정 등록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1" name="모서리가 둥근 직사각형 60"/>
          <p:cNvSpPr/>
          <p:nvPr/>
        </p:nvSpPr>
        <p:spPr>
          <a:xfrm>
            <a:off x="4422967" y="5521832"/>
            <a:ext cx="941121" cy="27979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2015-12-25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74" name="모서리가 둥근 직사각형 73"/>
          <p:cNvSpPr/>
          <p:nvPr/>
        </p:nvSpPr>
        <p:spPr>
          <a:xfrm>
            <a:off x="1505934" y="1340768"/>
            <a:ext cx="1312665" cy="270677"/>
          </a:xfrm>
          <a:prstGeom prst="roundRect">
            <a:avLst/>
          </a:prstGeom>
          <a:solidFill>
            <a:srgbClr val="3DA3C3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</a:rPr>
              <a:t>소망 상자들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84" name="모서리가 둥근 직사각형 83"/>
          <p:cNvSpPr/>
          <p:nvPr/>
        </p:nvSpPr>
        <p:spPr>
          <a:xfrm>
            <a:off x="1570958" y="2320994"/>
            <a:ext cx="1121352" cy="276473"/>
          </a:xfrm>
          <a:prstGeom prst="roundRect">
            <a:avLst>
              <a:gd name="adj" fmla="val 6468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제목</a:t>
            </a:r>
            <a:endParaRPr lang="ko-KR" altLang="en-US" sz="1600" dirty="0"/>
          </a:p>
        </p:txBody>
      </p:sp>
      <p:sp>
        <p:nvSpPr>
          <p:cNvPr id="85" name="직사각형 84"/>
          <p:cNvSpPr/>
          <p:nvPr/>
        </p:nvSpPr>
        <p:spPr>
          <a:xfrm>
            <a:off x="1415023" y="2040268"/>
            <a:ext cx="707506" cy="2440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/>
              <a:t>15/07/17</a:t>
            </a:r>
            <a:endParaRPr lang="ko-KR" altLang="en-US" sz="1100" dirty="0"/>
          </a:p>
        </p:txBody>
      </p:sp>
      <p:sp>
        <p:nvSpPr>
          <p:cNvPr id="87" name="직사각형 86"/>
          <p:cNvSpPr/>
          <p:nvPr/>
        </p:nvSpPr>
        <p:spPr>
          <a:xfrm>
            <a:off x="1415023" y="2785153"/>
            <a:ext cx="707506" cy="2440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 smtClean="0"/>
              <a:t>15/07/16</a:t>
            </a:r>
            <a:endParaRPr lang="ko-KR" altLang="en-US" sz="1100" dirty="0"/>
          </a:p>
        </p:txBody>
      </p:sp>
      <p:pic>
        <p:nvPicPr>
          <p:cNvPr id="90" name="그림 8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940970" y="1365251"/>
            <a:ext cx="381328" cy="1045904"/>
          </a:xfrm>
          <a:prstGeom prst="rect">
            <a:avLst/>
          </a:prstGeom>
        </p:spPr>
      </p:pic>
      <p:pic>
        <p:nvPicPr>
          <p:cNvPr id="91" name="그림 9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V="1">
            <a:off x="1940970" y="5185715"/>
            <a:ext cx="381328" cy="1045904"/>
          </a:xfrm>
          <a:prstGeom prst="rect">
            <a:avLst/>
          </a:prstGeom>
        </p:spPr>
      </p:pic>
      <p:sp>
        <p:nvSpPr>
          <p:cNvPr id="92" name="모서리가 둥근 직사각형 91"/>
          <p:cNvSpPr/>
          <p:nvPr/>
        </p:nvSpPr>
        <p:spPr>
          <a:xfrm>
            <a:off x="1427941" y="3047934"/>
            <a:ext cx="1449051" cy="276473"/>
          </a:xfrm>
          <a:prstGeom prst="roundRect">
            <a:avLst>
              <a:gd name="adj" fmla="val 646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제목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95" name="직선 연결선 94"/>
          <p:cNvCxnSpPr/>
          <p:nvPr/>
        </p:nvCxnSpPr>
        <p:spPr>
          <a:xfrm>
            <a:off x="2985576" y="1771373"/>
            <a:ext cx="0" cy="3952913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타원 95"/>
          <p:cNvSpPr/>
          <p:nvPr/>
        </p:nvSpPr>
        <p:spPr>
          <a:xfrm>
            <a:off x="2839312" y="1945063"/>
            <a:ext cx="292528" cy="292528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타원 115"/>
          <p:cNvSpPr/>
          <p:nvPr/>
        </p:nvSpPr>
        <p:spPr>
          <a:xfrm>
            <a:off x="6878779" y="5286248"/>
            <a:ext cx="416575" cy="458233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5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foregroundMark x1="40741" y1="37931" x2="33333" y2="44828"/>
                        <a14:foregroundMark x1="70370" y1="37931" x2="62963" y2="4827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9206" y="5284703"/>
            <a:ext cx="432048" cy="4640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7" name="모서리가 둥근 직사각형 116"/>
          <p:cNvSpPr/>
          <p:nvPr/>
        </p:nvSpPr>
        <p:spPr>
          <a:xfrm>
            <a:off x="2175717" y="5835441"/>
            <a:ext cx="809859" cy="270677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</a:rPr>
              <a:t>글 쓰기</a:t>
            </a:r>
            <a:endParaRPr lang="ko-KR" alt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0" name="직사각형 119"/>
          <p:cNvSpPr/>
          <p:nvPr/>
        </p:nvSpPr>
        <p:spPr>
          <a:xfrm>
            <a:off x="1415023" y="4135631"/>
            <a:ext cx="707506" cy="2440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 smtClean="0"/>
              <a:t>15/07/14</a:t>
            </a:r>
            <a:endParaRPr lang="ko-KR" altLang="en-US" sz="1100" dirty="0"/>
          </a:p>
        </p:txBody>
      </p:sp>
      <p:sp>
        <p:nvSpPr>
          <p:cNvPr id="121" name="모서리가 둥근 직사각형 120"/>
          <p:cNvSpPr/>
          <p:nvPr/>
        </p:nvSpPr>
        <p:spPr>
          <a:xfrm>
            <a:off x="1427941" y="4419753"/>
            <a:ext cx="1449051" cy="276473"/>
          </a:xfrm>
          <a:prstGeom prst="roundRect">
            <a:avLst>
              <a:gd name="adj" fmla="val 646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제목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22" name="모서리가 둥근 직사각형 121"/>
          <p:cNvSpPr/>
          <p:nvPr/>
        </p:nvSpPr>
        <p:spPr>
          <a:xfrm>
            <a:off x="1427941" y="5062538"/>
            <a:ext cx="1449051" cy="276473"/>
          </a:xfrm>
          <a:prstGeom prst="roundRect">
            <a:avLst>
              <a:gd name="adj" fmla="val 646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제목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23" name="직사각형 122"/>
          <p:cNvSpPr/>
          <p:nvPr/>
        </p:nvSpPr>
        <p:spPr>
          <a:xfrm>
            <a:off x="1431409" y="3463822"/>
            <a:ext cx="707506" cy="2440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 smtClean="0"/>
              <a:t>15/07/15</a:t>
            </a:r>
            <a:endParaRPr lang="ko-KR" altLang="en-US" sz="1100" dirty="0"/>
          </a:p>
        </p:txBody>
      </p:sp>
      <p:sp>
        <p:nvSpPr>
          <p:cNvPr id="124" name="모서리가 둥근 직사각형 123"/>
          <p:cNvSpPr/>
          <p:nvPr/>
        </p:nvSpPr>
        <p:spPr>
          <a:xfrm>
            <a:off x="1427941" y="3766394"/>
            <a:ext cx="1449051" cy="276473"/>
          </a:xfrm>
          <a:prstGeom prst="roundRect">
            <a:avLst>
              <a:gd name="adj" fmla="val 646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제목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25" name="직사각형 124"/>
          <p:cNvSpPr/>
          <p:nvPr/>
        </p:nvSpPr>
        <p:spPr>
          <a:xfrm>
            <a:off x="1415023" y="4804037"/>
            <a:ext cx="75854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 smtClean="0"/>
              <a:t>15/07/10</a:t>
            </a:r>
            <a:endParaRPr lang="ko-KR" altLang="en-US" sz="1100" dirty="0"/>
          </a:p>
        </p:txBody>
      </p:sp>
      <p:grpSp>
        <p:nvGrpSpPr>
          <p:cNvPr id="88" name="그룹 87"/>
          <p:cNvGrpSpPr/>
          <p:nvPr/>
        </p:nvGrpSpPr>
        <p:grpSpPr>
          <a:xfrm>
            <a:off x="35496" y="188640"/>
            <a:ext cx="1120563" cy="6097822"/>
            <a:chOff x="143920" y="224208"/>
            <a:chExt cx="1120563" cy="6062253"/>
          </a:xfrm>
        </p:grpSpPr>
        <p:pic>
          <p:nvPicPr>
            <p:cNvPr id="93" name="Picture 3" descr="C:\Users\ChealYeon\Desktop\프로필.pn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649" y="511320"/>
              <a:ext cx="1055011" cy="9667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4" name="직사각형 93"/>
            <p:cNvSpPr/>
            <p:nvPr/>
          </p:nvSpPr>
          <p:spPr>
            <a:xfrm>
              <a:off x="143920" y="224208"/>
              <a:ext cx="1120563" cy="60622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모서리가 둥근 직사각형 96"/>
            <p:cNvSpPr/>
            <p:nvPr/>
          </p:nvSpPr>
          <p:spPr>
            <a:xfrm>
              <a:off x="285751" y="259503"/>
              <a:ext cx="860805" cy="22316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spc="-300" smtClean="0">
                  <a:solidFill>
                    <a:schemeClr val="tx1"/>
                  </a:solidFill>
                </a:rPr>
                <a:t>김철연</a:t>
              </a:r>
              <a:endParaRPr lang="ko-KR" altLang="en-US" sz="1400" b="1" spc="-300" dirty="0">
                <a:solidFill>
                  <a:schemeClr val="tx1"/>
                </a:solidFill>
              </a:endParaRPr>
            </a:p>
          </p:txBody>
        </p:sp>
        <p:sp>
          <p:nvSpPr>
            <p:cNvPr id="98" name="모서리가 둥근 직사각형 97"/>
            <p:cNvSpPr/>
            <p:nvPr/>
          </p:nvSpPr>
          <p:spPr>
            <a:xfrm>
              <a:off x="219270" y="4029197"/>
              <a:ext cx="969862" cy="22316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spc="-300" dirty="0" smtClean="0">
                  <a:solidFill>
                    <a:schemeClr val="tx1"/>
                  </a:solidFill>
                </a:rPr>
                <a:t>프로필 </a:t>
              </a:r>
              <a:endParaRPr lang="en-US" altLang="ko-KR" sz="1600" b="1" spc="-3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600" b="1" spc="-300" dirty="0">
                  <a:solidFill>
                    <a:schemeClr val="tx1"/>
                  </a:solidFill>
                </a:rPr>
                <a:t>수</a:t>
              </a:r>
              <a:r>
                <a:rPr lang="ko-KR" altLang="en-US" sz="1600" b="1" spc="-300" dirty="0" smtClean="0">
                  <a:solidFill>
                    <a:schemeClr val="tx1"/>
                  </a:solidFill>
                </a:rPr>
                <a:t>정</a:t>
              </a:r>
              <a:endParaRPr lang="ko-KR" altLang="en-US" sz="1600" b="1" spc="-300" dirty="0">
                <a:solidFill>
                  <a:schemeClr val="tx1"/>
                </a:solidFill>
              </a:endParaRPr>
            </a:p>
          </p:txBody>
        </p:sp>
        <p:sp>
          <p:nvSpPr>
            <p:cNvPr id="99" name="모서리가 둥근 직사각형 98"/>
            <p:cNvSpPr/>
            <p:nvPr/>
          </p:nvSpPr>
          <p:spPr>
            <a:xfrm>
              <a:off x="215928" y="2214619"/>
              <a:ext cx="969862" cy="22316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spc="-300" dirty="0" smtClean="0">
                  <a:solidFill>
                    <a:schemeClr val="tx1"/>
                  </a:solidFill>
                </a:rPr>
                <a:t>우체</a:t>
              </a:r>
              <a:r>
                <a:rPr lang="ko-KR" altLang="en-US" sz="1600" b="1" spc="-300" dirty="0">
                  <a:solidFill>
                    <a:schemeClr val="tx1"/>
                  </a:solidFill>
                </a:rPr>
                <a:t>통</a:t>
              </a:r>
            </a:p>
          </p:txBody>
        </p:sp>
        <p:sp>
          <p:nvSpPr>
            <p:cNvPr id="100" name="모서리가 둥근 직사각형 99"/>
            <p:cNvSpPr/>
            <p:nvPr/>
          </p:nvSpPr>
          <p:spPr>
            <a:xfrm>
              <a:off x="219270" y="2822316"/>
              <a:ext cx="969862" cy="22316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spc="-300" dirty="0" smtClean="0">
                  <a:solidFill>
                    <a:schemeClr val="tx1"/>
                  </a:solidFill>
                </a:rPr>
                <a:t>앨범</a:t>
              </a:r>
              <a:endParaRPr lang="ko-KR" altLang="en-US" sz="1600" b="1" spc="-300" dirty="0">
                <a:solidFill>
                  <a:schemeClr val="tx1"/>
                </a:solidFill>
              </a:endParaRPr>
            </a:p>
          </p:txBody>
        </p:sp>
        <p:sp>
          <p:nvSpPr>
            <p:cNvPr id="101" name="모서리가 둥근 직사각형 100"/>
            <p:cNvSpPr/>
            <p:nvPr/>
          </p:nvSpPr>
          <p:spPr>
            <a:xfrm>
              <a:off x="219270" y="3425757"/>
              <a:ext cx="969862" cy="22316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spc="-300" dirty="0" smtClean="0">
                  <a:solidFill>
                    <a:schemeClr val="tx1"/>
                  </a:solidFill>
                </a:rPr>
                <a:t>포인트</a:t>
              </a:r>
              <a:endParaRPr lang="ko-KR" altLang="en-US" sz="1600" b="1" spc="-300" dirty="0">
                <a:solidFill>
                  <a:schemeClr val="tx1"/>
                </a:solidFill>
              </a:endParaRPr>
            </a:p>
          </p:txBody>
        </p:sp>
      </p:grpSp>
      <p:sp>
        <p:nvSpPr>
          <p:cNvPr id="102" name="TextBox 101"/>
          <p:cNvSpPr txBox="1"/>
          <p:nvPr/>
        </p:nvSpPr>
        <p:spPr>
          <a:xfrm>
            <a:off x="4689493" y="755894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일정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1930728" y="755894"/>
            <a:ext cx="785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홈 보기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5409573" y="755894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소망상자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2817285" y="755894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이야기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3793072" y="755894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일기장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6370562" y="744959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rgbClr val="00B0F0"/>
                </a:solidFill>
              </a:rPr>
              <a:t>미션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grpSp>
        <p:nvGrpSpPr>
          <p:cNvPr id="108" name="그룹 107"/>
          <p:cNvGrpSpPr/>
          <p:nvPr/>
        </p:nvGrpSpPr>
        <p:grpSpPr>
          <a:xfrm>
            <a:off x="5353693" y="475403"/>
            <a:ext cx="1157493" cy="830941"/>
            <a:chOff x="7681972" y="4931318"/>
            <a:chExt cx="924235" cy="700826"/>
          </a:xfrm>
        </p:grpSpPr>
        <p:sp>
          <p:nvSpPr>
            <p:cNvPr id="109" name="타원 108"/>
            <p:cNvSpPr/>
            <p:nvPr/>
          </p:nvSpPr>
          <p:spPr>
            <a:xfrm>
              <a:off x="7784233" y="4931318"/>
              <a:ext cx="704329" cy="700826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7681972" y="5133356"/>
              <a:ext cx="924235" cy="3190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b="1" dirty="0" smtClean="0">
                  <a:solidFill>
                    <a:schemeClr val="bg1"/>
                  </a:solidFill>
                </a:rPr>
                <a:t>소망상자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14" name="TextBox 113"/>
          <p:cNvSpPr txBox="1"/>
          <p:nvPr/>
        </p:nvSpPr>
        <p:spPr>
          <a:xfrm>
            <a:off x="5091846" y="1213080"/>
            <a:ext cx="7008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00B0F0"/>
                </a:solidFill>
              </a:rPr>
              <a:t>소망 중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6039571" y="1213080"/>
            <a:ext cx="7008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00B0F0"/>
                </a:solidFill>
              </a:rPr>
              <a:t>소망 끝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655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이등변 삼각형 70"/>
          <p:cNvSpPr/>
          <p:nvPr/>
        </p:nvSpPr>
        <p:spPr>
          <a:xfrm>
            <a:off x="3126" y="0"/>
            <a:ext cx="9140873" cy="1435635"/>
          </a:xfrm>
          <a:prstGeom prst="triangle">
            <a:avLst>
              <a:gd name="adj" fmla="val 5028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 flipV="1">
            <a:off x="0" y="1412776"/>
            <a:ext cx="9132354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직사각형 111"/>
          <p:cNvSpPr/>
          <p:nvPr/>
        </p:nvSpPr>
        <p:spPr>
          <a:xfrm rot="5400000">
            <a:off x="4553045" y="1721848"/>
            <a:ext cx="45719" cy="91292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754575" y="6317486"/>
            <a:ext cx="5000637" cy="5486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모서리가 둥근 직사각형 131"/>
          <p:cNvSpPr/>
          <p:nvPr/>
        </p:nvSpPr>
        <p:spPr>
          <a:xfrm>
            <a:off x="3324251" y="1578442"/>
            <a:ext cx="5561016" cy="4245551"/>
          </a:xfrm>
          <a:prstGeom prst="roundRect">
            <a:avLst>
              <a:gd name="adj" fmla="val 4080"/>
            </a:avLst>
          </a:prstGeom>
          <a:solidFill>
            <a:srgbClr val="FF0000">
              <a:alpha val="10196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모서리가 둥근 직사각형 132"/>
          <p:cNvSpPr/>
          <p:nvPr/>
        </p:nvSpPr>
        <p:spPr>
          <a:xfrm>
            <a:off x="3613851" y="2018493"/>
            <a:ext cx="5092883" cy="30039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제목을 입력하세요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4" name="모서리가 둥근 직사각형 133"/>
          <p:cNvSpPr/>
          <p:nvPr/>
        </p:nvSpPr>
        <p:spPr>
          <a:xfrm>
            <a:off x="3607526" y="2502876"/>
            <a:ext cx="5099208" cy="2990959"/>
          </a:xfrm>
          <a:prstGeom prst="roundRect">
            <a:avLst>
              <a:gd name="adj" fmla="val 526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내용을 입력하세요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pSp>
        <p:nvGrpSpPr>
          <p:cNvPr id="135" name="그룹 134"/>
          <p:cNvGrpSpPr/>
          <p:nvPr/>
        </p:nvGrpSpPr>
        <p:grpSpPr>
          <a:xfrm>
            <a:off x="8291541" y="5286248"/>
            <a:ext cx="416575" cy="458233"/>
            <a:chOff x="8388424" y="5831672"/>
            <a:chExt cx="504056" cy="504056"/>
          </a:xfrm>
        </p:grpSpPr>
        <p:sp>
          <p:nvSpPr>
            <p:cNvPr id="163" name="타원 162"/>
            <p:cNvSpPr/>
            <p:nvPr/>
          </p:nvSpPr>
          <p:spPr>
            <a:xfrm>
              <a:off x="8388424" y="5831672"/>
              <a:ext cx="504056" cy="504056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64" name="그림 16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55893" y="5893200"/>
              <a:ext cx="381000" cy="381000"/>
            </a:xfrm>
            <a:prstGeom prst="rect">
              <a:avLst/>
            </a:prstGeom>
          </p:spPr>
        </p:pic>
      </p:grpSp>
      <p:sp>
        <p:nvSpPr>
          <p:cNvPr id="136" name="타원 135"/>
          <p:cNvSpPr/>
          <p:nvPr/>
        </p:nvSpPr>
        <p:spPr>
          <a:xfrm>
            <a:off x="7823838" y="5286248"/>
            <a:ext cx="416575" cy="458233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모서리가 둥근 직사각형 136"/>
          <p:cNvSpPr/>
          <p:nvPr/>
        </p:nvSpPr>
        <p:spPr>
          <a:xfrm>
            <a:off x="7087068" y="1683453"/>
            <a:ext cx="1575239" cy="279797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타원 137"/>
          <p:cNvSpPr/>
          <p:nvPr/>
        </p:nvSpPr>
        <p:spPr>
          <a:xfrm>
            <a:off x="8291541" y="4804037"/>
            <a:ext cx="416575" cy="458233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TextBox 138"/>
          <p:cNvSpPr txBox="1"/>
          <p:nvPr/>
        </p:nvSpPr>
        <p:spPr>
          <a:xfrm>
            <a:off x="8269743" y="4884556"/>
            <a:ext cx="415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pc="-300" dirty="0" smtClean="0">
                <a:solidFill>
                  <a:schemeClr val="bg1"/>
                </a:solidFill>
              </a:rPr>
              <a:t>작</a:t>
            </a:r>
            <a:r>
              <a:rPr lang="ko-KR" altLang="en-US" sz="1200" spc="-300" dirty="0">
                <a:solidFill>
                  <a:schemeClr val="bg1"/>
                </a:solidFill>
              </a:rPr>
              <a:t>성</a:t>
            </a:r>
          </a:p>
        </p:txBody>
      </p:sp>
      <p:sp>
        <p:nvSpPr>
          <p:cNvPr id="140" name="직사각형 139"/>
          <p:cNvSpPr/>
          <p:nvPr/>
        </p:nvSpPr>
        <p:spPr>
          <a:xfrm>
            <a:off x="7863190" y="1683453"/>
            <a:ext cx="80021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b="1" dirty="0">
                <a:solidFill>
                  <a:schemeClr val="bg1"/>
                </a:solidFill>
              </a:rPr>
              <a:t>15/07/17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41" name="직사각형 140"/>
          <p:cNvSpPr/>
          <p:nvPr/>
        </p:nvSpPr>
        <p:spPr>
          <a:xfrm>
            <a:off x="7087068" y="1683453"/>
            <a:ext cx="83548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작성날짜 </a:t>
            </a:r>
            <a:r>
              <a:rPr lang="en-US" altLang="ko-KR" sz="1100" b="1" dirty="0" smtClean="0">
                <a:solidFill>
                  <a:schemeClr val="bg1"/>
                </a:solidFill>
              </a:rPr>
              <a:t>: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pic>
        <p:nvPicPr>
          <p:cNvPr id="142" name="그림 14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4687" y="5345307"/>
            <a:ext cx="314876" cy="346364"/>
          </a:xfrm>
          <a:prstGeom prst="rect">
            <a:avLst/>
          </a:prstGeom>
        </p:spPr>
      </p:pic>
      <p:sp>
        <p:nvSpPr>
          <p:cNvPr id="143" name="타원 142"/>
          <p:cNvSpPr/>
          <p:nvPr/>
        </p:nvSpPr>
        <p:spPr>
          <a:xfrm>
            <a:off x="7823838" y="4818306"/>
            <a:ext cx="416575" cy="458233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TextBox 143"/>
          <p:cNvSpPr txBox="1"/>
          <p:nvPr/>
        </p:nvSpPr>
        <p:spPr>
          <a:xfrm>
            <a:off x="7812162" y="4790777"/>
            <a:ext cx="415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pc="-300" dirty="0" smtClean="0">
                <a:solidFill>
                  <a:schemeClr val="bg1"/>
                </a:solidFill>
              </a:rPr>
              <a:t>사진</a:t>
            </a:r>
            <a:endParaRPr lang="en-US" altLang="ko-KR" sz="1200" spc="-300" dirty="0" smtClean="0">
              <a:solidFill>
                <a:schemeClr val="bg1"/>
              </a:solidFill>
            </a:endParaRPr>
          </a:p>
          <a:p>
            <a:r>
              <a:rPr lang="ko-KR" altLang="en-US" sz="1200" spc="-300" dirty="0" smtClean="0">
                <a:solidFill>
                  <a:schemeClr val="bg1"/>
                </a:solidFill>
              </a:rPr>
              <a:t>추가</a:t>
            </a:r>
            <a:endParaRPr lang="ko-KR" altLang="en-US" sz="1200" spc="-300" dirty="0">
              <a:solidFill>
                <a:schemeClr val="bg1"/>
              </a:solidFill>
            </a:endParaRPr>
          </a:p>
        </p:txBody>
      </p:sp>
      <p:sp>
        <p:nvSpPr>
          <p:cNvPr id="145" name="타원 144"/>
          <p:cNvSpPr/>
          <p:nvPr/>
        </p:nvSpPr>
        <p:spPr>
          <a:xfrm>
            <a:off x="7331933" y="5286248"/>
            <a:ext cx="416575" cy="458233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타원 145"/>
          <p:cNvSpPr/>
          <p:nvPr/>
        </p:nvSpPr>
        <p:spPr>
          <a:xfrm>
            <a:off x="7331933" y="4804037"/>
            <a:ext cx="416575" cy="458233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47" name="그림 14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6817" y="5342183"/>
            <a:ext cx="314876" cy="346364"/>
          </a:xfrm>
          <a:prstGeom prst="rect">
            <a:avLst/>
          </a:prstGeom>
        </p:spPr>
      </p:pic>
      <p:sp>
        <p:nvSpPr>
          <p:cNvPr id="148" name="TextBox 147"/>
          <p:cNvSpPr txBox="1"/>
          <p:nvPr/>
        </p:nvSpPr>
        <p:spPr>
          <a:xfrm>
            <a:off x="7326133" y="4764665"/>
            <a:ext cx="415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pc="-300" dirty="0" smtClean="0">
                <a:solidFill>
                  <a:schemeClr val="bg1"/>
                </a:solidFill>
              </a:rPr>
              <a:t>돌아</a:t>
            </a:r>
            <a:endParaRPr lang="en-US" altLang="ko-KR" sz="1200" spc="-300" dirty="0" smtClean="0">
              <a:solidFill>
                <a:schemeClr val="bg1"/>
              </a:solidFill>
            </a:endParaRPr>
          </a:p>
          <a:p>
            <a:r>
              <a:rPr lang="ko-KR" altLang="en-US" sz="1200" spc="-300" dirty="0" smtClean="0">
                <a:solidFill>
                  <a:schemeClr val="bg1"/>
                </a:solidFill>
              </a:rPr>
              <a:t>가</a:t>
            </a:r>
            <a:r>
              <a:rPr lang="ko-KR" altLang="en-US" sz="1200" spc="-300" dirty="0">
                <a:solidFill>
                  <a:schemeClr val="bg1"/>
                </a:solidFill>
              </a:rPr>
              <a:t>기</a:t>
            </a:r>
          </a:p>
        </p:txBody>
      </p:sp>
      <p:sp>
        <p:nvSpPr>
          <p:cNvPr id="57" name="모서리가 둥근 직사각형 56"/>
          <p:cNvSpPr/>
          <p:nvPr/>
        </p:nvSpPr>
        <p:spPr>
          <a:xfrm>
            <a:off x="6444208" y="1683453"/>
            <a:ext cx="706868" cy="279797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6479209" y="1692546"/>
            <a:ext cx="60785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b="1" dirty="0" err="1" smtClean="0">
                <a:solidFill>
                  <a:srgbClr val="FFFF00"/>
                </a:solidFill>
              </a:rPr>
              <a:t>김철연</a:t>
            </a:r>
            <a:endParaRPr lang="ko-KR" altLang="en-US" sz="1100" b="1" dirty="0">
              <a:solidFill>
                <a:srgbClr val="FFFF00"/>
              </a:solidFill>
            </a:endParaRPr>
          </a:p>
        </p:txBody>
      </p:sp>
      <p:sp>
        <p:nvSpPr>
          <p:cNvPr id="60" name="모서리가 둥근 직사각형 59"/>
          <p:cNvSpPr/>
          <p:nvPr/>
        </p:nvSpPr>
        <p:spPr>
          <a:xfrm>
            <a:off x="3532701" y="5521832"/>
            <a:ext cx="864095" cy="27979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일정 등록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1" name="모서리가 둥근 직사각형 60"/>
          <p:cNvSpPr/>
          <p:nvPr/>
        </p:nvSpPr>
        <p:spPr>
          <a:xfrm>
            <a:off x="4422967" y="5521832"/>
            <a:ext cx="941121" cy="27979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0000-00-00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8799" y="3950734"/>
            <a:ext cx="2745409" cy="1506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" name="모서리가 둥근 직사각형 62"/>
          <p:cNvSpPr/>
          <p:nvPr/>
        </p:nvSpPr>
        <p:spPr>
          <a:xfrm>
            <a:off x="1505934" y="1340768"/>
            <a:ext cx="1312665" cy="270677"/>
          </a:xfrm>
          <a:prstGeom prst="roundRect">
            <a:avLst/>
          </a:prstGeom>
          <a:solidFill>
            <a:srgbClr val="3DA3C3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</a:rPr>
              <a:t>소망 상자들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82" name="모서리가 둥근 직사각형 81"/>
          <p:cNvSpPr/>
          <p:nvPr/>
        </p:nvSpPr>
        <p:spPr>
          <a:xfrm>
            <a:off x="1570958" y="2320994"/>
            <a:ext cx="1121352" cy="276473"/>
          </a:xfrm>
          <a:prstGeom prst="roundRect">
            <a:avLst>
              <a:gd name="adj" fmla="val 6468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제목</a:t>
            </a:r>
            <a:endParaRPr lang="ko-KR" altLang="en-US" sz="1600" dirty="0"/>
          </a:p>
        </p:txBody>
      </p:sp>
      <p:sp>
        <p:nvSpPr>
          <p:cNvPr id="83" name="직사각형 82"/>
          <p:cNvSpPr/>
          <p:nvPr/>
        </p:nvSpPr>
        <p:spPr>
          <a:xfrm>
            <a:off x="1415023" y="2040268"/>
            <a:ext cx="707506" cy="2440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/>
              <a:t>15/07/17</a:t>
            </a:r>
            <a:endParaRPr lang="ko-KR" altLang="en-US" sz="1100" dirty="0"/>
          </a:p>
        </p:txBody>
      </p:sp>
      <p:sp>
        <p:nvSpPr>
          <p:cNvPr id="84" name="직사각형 83"/>
          <p:cNvSpPr/>
          <p:nvPr/>
        </p:nvSpPr>
        <p:spPr>
          <a:xfrm>
            <a:off x="1415023" y="2785153"/>
            <a:ext cx="707506" cy="2440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 smtClean="0"/>
              <a:t>15/07/16</a:t>
            </a:r>
            <a:endParaRPr lang="ko-KR" altLang="en-US" sz="1100" dirty="0"/>
          </a:p>
        </p:txBody>
      </p:sp>
      <p:pic>
        <p:nvPicPr>
          <p:cNvPr id="87" name="그림 8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940970" y="1365251"/>
            <a:ext cx="381328" cy="1045904"/>
          </a:xfrm>
          <a:prstGeom prst="rect">
            <a:avLst/>
          </a:prstGeom>
        </p:spPr>
      </p:pic>
      <p:pic>
        <p:nvPicPr>
          <p:cNvPr id="88" name="그림 8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V="1">
            <a:off x="1940970" y="5185715"/>
            <a:ext cx="381328" cy="1045904"/>
          </a:xfrm>
          <a:prstGeom prst="rect">
            <a:avLst/>
          </a:prstGeom>
        </p:spPr>
      </p:pic>
      <p:sp>
        <p:nvSpPr>
          <p:cNvPr id="90" name="모서리가 둥근 직사각형 89"/>
          <p:cNvSpPr/>
          <p:nvPr/>
        </p:nvSpPr>
        <p:spPr>
          <a:xfrm>
            <a:off x="1427941" y="3047934"/>
            <a:ext cx="1449051" cy="276473"/>
          </a:xfrm>
          <a:prstGeom prst="roundRect">
            <a:avLst>
              <a:gd name="adj" fmla="val 646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제목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93" name="직선 연결선 92"/>
          <p:cNvCxnSpPr/>
          <p:nvPr/>
        </p:nvCxnSpPr>
        <p:spPr>
          <a:xfrm>
            <a:off x="2985576" y="1771373"/>
            <a:ext cx="0" cy="3952913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타원 93"/>
          <p:cNvSpPr/>
          <p:nvPr/>
        </p:nvSpPr>
        <p:spPr>
          <a:xfrm>
            <a:off x="2839312" y="1906503"/>
            <a:ext cx="292528" cy="292528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모서리가 둥근 직사각형 112"/>
          <p:cNvSpPr/>
          <p:nvPr/>
        </p:nvSpPr>
        <p:spPr>
          <a:xfrm>
            <a:off x="2175717" y="5835441"/>
            <a:ext cx="809859" cy="270677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</a:rPr>
              <a:t>글 쓰기</a:t>
            </a:r>
            <a:endParaRPr lang="ko-KR" alt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6" name="직사각형 115"/>
          <p:cNvSpPr/>
          <p:nvPr/>
        </p:nvSpPr>
        <p:spPr>
          <a:xfrm>
            <a:off x="1415023" y="4135631"/>
            <a:ext cx="707506" cy="2440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 smtClean="0"/>
              <a:t>15/07/14</a:t>
            </a:r>
            <a:endParaRPr lang="ko-KR" altLang="en-US" sz="1100" dirty="0"/>
          </a:p>
        </p:txBody>
      </p:sp>
      <p:sp>
        <p:nvSpPr>
          <p:cNvPr id="117" name="모서리가 둥근 직사각형 116"/>
          <p:cNvSpPr/>
          <p:nvPr/>
        </p:nvSpPr>
        <p:spPr>
          <a:xfrm>
            <a:off x="1427941" y="4419753"/>
            <a:ext cx="1449051" cy="276473"/>
          </a:xfrm>
          <a:prstGeom prst="roundRect">
            <a:avLst>
              <a:gd name="adj" fmla="val 646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제목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18" name="모서리가 둥근 직사각형 117"/>
          <p:cNvSpPr/>
          <p:nvPr/>
        </p:nvSpPr>
        <p:spPr>
          <a:xfrm>
            <a:off x="1427941" y="5062538"/>
            <a:ext cx="1449051" cy="276473"/>
          </a:xfrm>
          <a:prstGeom prst="roundRect">
            <a:avLst>
              <a:gd name="adj" fmla="val 646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제목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19" name="직사각형 118"/>
          <p:cNvSpPr/>
          <p:nvPr/>
        </p:nvSpPr>
        <p:spPr>
          <a:xfrm>
            <a:off x="1431409" y="3463822"/>
            <a:ext cx="707506" cy="2440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 smtClean="0"/>
              <a:t>15/07/15</a:t>
            </a:r>
            <a:endParaRPr lang="ko-KR" altLang="en-US" sz="1100" dirty="0"/>
          </a:p>
        </p:txBody>
      </p:sp>
      <p:sp>
        <p:nvSpPr>
          <p:cNvPr id="120" name="모서리가 둥근 직사각형 119"/>
          <p:cNvSpPr/>
          <p:nvPr/>
        </p:nvSpPr>
        <p:spPr>
          <a:xfrm>
            <a:off x="1427941" y="3766394"/>
            <a:ext cx="1449051" cy="276473"/>
          </a:xfrm>
          <a:prstGeom prst="roundRect">
            <a:avLst>
              <a:gd name="adj" fmla="val 646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제목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21" name="직사각형 120"/>
          <p:cNvSpPr/>
          <p:nvPr/>
        </p:nvSpPr>
        <p:spPr>
          <a:xfrm>
            <a:off x="1415023" y="4804037"/>
            <a:ext cx="75854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 smtClean="0"/>
              <a:t>15/07/10</a:t>
            </a:r>
            <a:endParaRPr lang="ko-KR" altLang="en-US" sz="1100" dirty="0"/>
          </a:p>
        </p:txBody>
      </p:sp>
      <p:grpSp>
        <p:nvGrpSpPr>
          <p:cNvPr id="85" name="그룹 84"/>
          <p:cNvGrpSpPr/>
          <p:nvPr/>
        </p:nvGrpSpPr>
        <p:grpSpPr>
          <a:xfrm>
            <a:off x="35496" y="188640"/>
            <a:ext cx="1120563" cy="6097822"/>
            <a:chOff x="143920" y="224208"/>
            <a:chExt cx="1120563" cy="6062253"/>
          </a:xfrm>
        </p:grpSpPr>
        <p:pic>
          <p:nvPicPr>
            <p:cNvPr id="91" name="Picture 3" descr="C:\Users\ChealYeon\Desktop\프로필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649" y="511320"/>
              <a:ext cx="1055011" cy="9667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2" name="직사각형 91"/>
            <p:cNvSpPr/>
            <p:nvPr/>
          </p:nvSpPr>
          <p:spPr>
            <a:xfrm>
              <a:off x="143920" y="224208"/>
              <a:ext cx="1120563" cy="60622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모서리가 둥근 직사각형 94"/>
            <p:cNvSpPr/>
            <p:nvPr/>
          </p:nvSpPr>
          <p:spPr>
            <a:xfrm>
              <a:off x="285751" y="259503"/>
              <a:ext cx="860805" cy="22316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spc="-300" smtClean="0">
                  <a:solidFill>
                    <a:schemeClr val="tx1"/>
                  </a:solidFill>
                </a:rPr>
                <a:t>김철연</a:t>
              </a:r>
              <a:endParaRPr lang="ko-KR" altLang="en-US" sz="1400" b="1" spc="-300" dirty="0">
                <a:solidFill>
                  <a:schemeClr val="tx1"/>
                </a:solidFill>
              </a:endParaRPr>
            </a:p>
          </p:txBody>
        </p:sp>
        <p:sp>
          <p:nvSpPr>
            <p:cNvPr id="96" name="모서리가 둥근 직사각형 95"/>
            <p:cNvSpPr/>
            <p:nvPr/>
          </p:nvSpPr>
          <p:spPr>
            <a:xfrm>
              <a:off x="219270" y="4029197"/>
              <a:ext cx="969862" cy="22316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spc="-300" dirty="0" smtClean="0">
                  <a:solidFill>
                    <a:schemeClr val="tx1"/>
                  </a:solidFill>
                </a:rPr>
                <a:t>프로필 </a:t>
              </a:r>
              <a:endParaRPr lang="en-US" altLang="ko-KR" sz="1600" b="1" spc="-3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600" b="1" spc="-300" dirty="0">
                  <a:solidFill>
                    <a:schemeClr val="tx1"/>
                  </a:solidFill>
                </a:rPr>
                <a:t>수</a:t>
              </a:r>
              <a:r>
                <a:rPr lang="ko-KR" altLang="en-US" sz="1600" b="1" spc="-300" dirty="0" smtClean="0">
                  <a:solidFill>
                    <a:schemeClr val="tx1"/>
                  </a:solidFill>
                </a:rPr>
                <a:t>정</a:t>
              </a:r>
              <a:endParaRPr lang="ko-KR" altLang="en-US" sz="1600" b="1" spc="-300" dirty="0">
                <a:solidFill>
                  <a:schemeClr val="tx1"/>
                </a:solidFill>
              </a:endParaRPr>
            </a:p>
          </p:txBody>
        </p:sp>
        <p:sp>
          <p:nvSpPr>
            <p:cNvPr id="97" name="모서리가 둥근 직사각형 96"/>
            <p:cNvSpPr/>
            <p:nvPr/>
          </p:nvSpPr>
          <p:spPr>
            <a:xfrm>
              <a:off x="215928" y="2214619"/>
              <a:ext cx="969862" cy="22316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spc="-300" dirty="0" smtClean="0">
                  <a:solidFill>
                    <a:schemeClr val="tx1"/>
                  </a:solidFill>
                </a:rPr>
                <a:t>우체</a:t>
              </a:r>
              <a:r>
                <a:rPr lang="ko-KR" altLang="en-US" sz="1600" b="1" spc="-300" dirty="0">
                  <a:solidFill>
                    <a:schemeClr val="tx1"/>
                  </a:solidFill>
                </a:rPr>
                <a:t>통</a:t>
              </a:r>
            </a:p>
          </p:txBody>
        </p:sp>
        <p:sp>
          <p:nvSpPr>
            <p:cNvPr id="98" name="모서리가 둥근 직사각형 97"/>
            <p:cNvSpPr/>
            <p:nvPr/>
          </p:nvSpPr>
          <p:spPr>
            <a:xfrm>
              <a:off x="219270" y="2822316"/>
              <a:ext cx="969862" cy="22316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spc="-300" dirty="0" smtClean="0">
                  <a:solidFill>
                    <a:schemeClr val="tx1"/>
                  </a:solidFill>
                </a:rPr>
                <a:t>앨범</a:t>
              </a:r>
              <a:endParaRPr lang="ko-KR" altLang="en-US" sz="1600" b="1" spc="-300" dirty="0">
                <a:solidFill>
                  <a:schemeClr val="tx1"/>
                </a:solidFill>
              </a:endParaRPr>
            </a:p>
          </p:txBody>
        </p:sp>
        <p:sp>
          <p:nvSpPr>
            <p:cNvPr id="99" name="모서리가 둥근 직사각형 98"/>
            <p:cNvSpPr/>
            <p:nvPr/>
          </p:nvSpPr>
          <p:spPr>
            <a:xfrm>
              <a:off x="219270" y="3425757"/>
              <a:ext cx="969862" cy="22316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spc="-300" dirty="0" smtClean="0">
                  <a:solidFill>
                    <a:schemeClr val="tx1"/>
                  </a:solidFill>
                </a:rPr>
                <a:t>포인트</a:t>
              </a:r>
              <a:endParaRPr lang="ko-KR" altLang="en-US" sz="1600" b="1" spc="-300" dirty="0">
                <a:solidFill>
                  <a:schemeClr val="tx1"/>
                </a:solidFill>
              </a:endParaRPr>
            </a:p>
          </p:txBody>
        </p:sp>
      </p:grpSp>
      <p:sp>
        <p:nvSpPr>
          <p:cNvPr id="100" name="TextBox 99"/>
          <p:cNvSpPr txBox="1"/>
          <p:nvPr/>
        </p:nvSpPr>
        <p:spPr>
          <a:xfrm>
            <a:off x="4689493" y="755894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일정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1930728" y="755894"/>
            <a:ext cx="785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홈 보기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5409573" y="755894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소망상자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2817285" y="755894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이야기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3793072" y="755894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일기장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6370562" y="744959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rgbClr val="00B0F0"/>
                </a:solidFill>
              </a:rPr>
              <a:t>미션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grpSp>
        <p:nvGrpSpPr>
          <p:cNvPr id="106" name="그룹 105"/>
          <p:cNvGrpSpPr/>
          <p:nvPr/>
        </p:nvGrpSpPr>
        <p:grpSpPr>
          <a:xfrm>
            <a:off x="5353693" y="475403"/>
            <a:ext cx="1157493" cy="830941"/>
            <a:chOff x="7681972" y="4931318"/>
            <a:chExt cx="924235" cy="700826"/>
          </a:xfrm>
        </p:grpSpPr>
        <p:sp>
          <p:nvSpPr>
            <p:cNvPr id="107" name="타원 106"/>
            <p:cNvSpPr/>
            <p:nvPr/>
          </p:nvSpPr>
          <p:spPr>
            <a:xfrm>
              <a:off x="7784233" y="4931318"/>
              <a:ext cx="704329" cy="700826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7681972" y="5133356"/>
              <a:ext cx="924235" cy="3190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b="1" dirty="0" smtClean="0">
                  <a:solidFill>
                    <a:schemeClr val="bg1"/>
                  </a:solidFill>
                </a:rPr>
                <a:t>소망상자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11" name="TextBox 110"/>
          <p:cNvSpPr txBox="1"/>
          <p:nvPr/>
        </p:nvSpPr>
        <p:spPr>
          <a:xfrm>
            <a:off x="5091846" y="1213080"/>
            <a:ext cx="7008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00B0F0"/>
                </a:solidFill>
              </a:rPr>
              <a:t>소망 중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6039571" y="1213080"/>
            <a:ext cx="7008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00B0F0"/>
                </a:solidFill>
              </a:rPr>
              <a:t>소망 끝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241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이등변 삼각형 70"/>
          <p:cNvSpPr/>
          <p:nvPr/>
        </p:nvSpPr>
        <p:spPr>
          <a:xfrm>
            <a:off x="3126" y="0"/>
            <a:ext cx="9140873" cy="1435635"/>
          </a:xfrm>
          <a:prstGeom prst="triangle">
            <a:avLst>
              <a:gd name="adj" fmla="val 5028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 flipV="1">
            <a:off x="0" y="1412776"/>
            <a:ext cx="9132354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직사각형 111"/>
          <p:cNvSpPr/>
          <p:nvPr/>
        </p:nvSpPr>
        <p:spPr>
          <a:xfrm rot="5400000">
            <a:off x="4553045" y="1721848"/>
            <a:ext cx="45719" cy="91292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754575" y="6317486"/>
            <a:ext cx="5000637" cy="5486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모서리가 둥근 직사각형 131"/>
          <p:cNvSpPr/>
          <p:nvPr/>
        </p:nvSpPr>
        <p:spPr>
          <a:xfrm>
            <a:off x="3324251" y="1578442"/>
            <a:ext cx="5561016" cy="4245551"/>
          </a:xfrm>
          <a:prstGeom prst="roundRect">
            <a:avLst>
              <a:gd name="adj" fmla="val 4080"/>
            </a:avLst>
          </a:prstGeom>
          <a:solidFill>
            <a:srgbClr val="00B050">
              <a:alpha val="10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모서리가 둥근 직사각형 132"/>
          <p:cNvSpPr/>
          <p:nvPr/>
        </p:nvSpPr>
        <p:spPr>
          <a:xfrm>
            <a:off x="3613851" y="2018493"/>
            <a:ext cx="5092883" cy="30039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목표는 러시아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4" name="모서리가 둥근 직사각형 133"/>
          <p:cNvSpPr/>
          <p:nvPr/>
        </p:nvSpPr>
        <p:spPr>
          <a:xfrm>
            <a:off x="3607526" y="2502876"/>
            <a:ext cx="5099208" cy="2990959"/>
          </a:xfrm>
          <a:prstGeom prst="roundRect">
            <a:avLst>
              <a:gd name="adj" fmla="val 526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러시아에서 맞이 하는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크리스</a:t>
            </a:r>
            <a:r>
              <a:rPr lang="ko-KR" altLang="en-US" sz="1400" dirty="0" smtClean="0">
                <a:solidFill>
                  <a:schemeClr val="tx1"/>
                </a:solidFill>
              </a:rPr>
              <a:t>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마스</a:t>
            </a:r>
            <a:r>
              <a:rPr lang="en-US" altLang="ko-KR" sz="1400" dirty="0" smtClean="0">
                <a:solidFill>
                  <a:schemeClr val="tx1"/>
                </a:solidFill>
              </a:rPr>
              <a:t>~~!!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pSp>
        <p:nvGrpSpPr>
          <p:cNvPr id="135" name="그룹 134"/>
          <p:cNvGrpSpPr/>
          <p:nvPr/>
        </p:nvGrpSpPr>
        <p:grpSpPr>
          <a:xfrm>
            <a:off x="8291541" y="5286248"/>
            <a:ext cx="416575" cy="458233"/>
            <a:chOff x="8388424" y="5831672"/>
            <a:chExt cx="504056" cy="504056"/>
          </a:xfrm>
        </p:grpSpPr>
        <p:sp>
          <p:nvSpPr>
            <p:cNvPr id="163" name="타원 162"/>
            <p:cNvSpPr/>
            <p:nvPr/>
          </p:nvSpPr>
          <p:spPr>
            <a:xfrm>
              <a:off x="8388424" y="5831672"/>
              <a:ext cx="504056" cy="504056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64" name="그림 16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55893" y="5893200"/>
              <a:ext cx="381000" cy="381000"/>
            </a:xfrm>
            <a:prstGeom prst="rect">
              <a:avLst/>
            </a:prstGeom>
          </p:spPr>
        </p:pic>
      </p:grpSp>
      <p:sp>
        <p:nvSpPr>
          <p:cNvPr id="136" name="타원 135"/>
          <p:cNvSpPr/>
          <p:nvPr/>
        </p:nvSpPr>
        <p:spPr>
          <a:xfrm>
            <a:off x="7823838" y="5286248"/>
            <a:ext cx="416575" cy="458233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모서리가 둥근 직사각형 136"/>
          <p:cNvSpPr/>
          <p:nvPr/>
        </p:nvSpPr>
        <p:spPr>
          <a:xfrm>
            <a:off x="7087068" y="1683453"/>
            <a:ext cx="1575239" cy="27979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타원 137"/>
          <p:cNvSpPr/>
          <p:nvPr/>
        </p:nvSpPr>
        <p:spPr>
          <a:xfrm>
            <a:off x="8291541" y="4804037"/>
            <a:ext cx="416575" cy="458233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TextBox 138"/>
          <p:cNvSpPr txBox="1"/>
          <p:nvPr/>
        </p:nvSpPr>
        <p:spPr>
          <a:xfrm>
            <a:off x="8269743" y="4884556"/>
            <a:ext cx="415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pc="-300" dirty="0" smtClean="0">
                <a:solidFill>
                  <a:schemeClr val="bg1"/>
                </a:solidFill>
              </a:rPr>
              <a:t>수</a:t>
            </a:r>
            <a:r>
              <a:rPr lang="ko-KR" altLang="en-US" sz="1200" spc="-300" dirty="0">
                <a:solidFill>
                  <a:schemeClr val="bg1"/>
                </a:solidFill>
              </a:rPr>
              <a:t>정</a:t>
            </a:r>
          </a:p>
        </p:txBody>
      </p:sp>
      <p:sp>
        <p:nvSpPr>
          <p:cNvPr id="140" name="직사각형 139"/>
          <p:cNvSpPr/>
          <p:nvPr/>
        </p:nvSpPr>
        <p:spPr>
          <a:xfrm>
            <a:off x="7863190" y="1683453"/>
            <a:ext cx="80021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b="1" dirty="0">
                <a:solidFill>
                  <a:schemeClr val="bg1"/>
                </a:solidFill>
              </a:rPr>
              <a:t>15/07/17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41" name="직사각형 140"/>
          <p:cNvSpPr/>
          <p:nvPr/>
        </p:nvSpPr>
        <p:spPr>
          <a:xfrm>
            <a:off x="7087068" y="1683453"/>
            <a:ext cx="83548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작성날짜 </a:t>
            </a:r>
            <a:r>
              <a:rPr lang="en-US" altLang="ko-KR" sz="1100" b="1" dirty="0" smtClean="0">
                <a:solidFill>
                  <a:schemeClr val="bg1"/>
                </a:solidFill>
              </a:rPr>
              <a:t>: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pic>
        <p:nvPicPr>
          <p:cNvPr id="142" name="그림 14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4687" y="5345307"/>
            <a:ext cx="314876" cy="346364"/>
          </a:xfrm>
          <a:prstGeom prst="rect">
            <a:avLst/>
          </a:prstGeom>
        </p:spPr>
      </p:pic>
      <p:sp>
        <p:nvSpPr>
          <p:cNvPr id="143" name="타원 142"/>
          <p:cNvSpPr/>
          <p:nvPr/>
        </p:nvSpPr>
        <p:spPr>
          <a:xfrm>
            <a:off x="7823838" y="4818306"/>
            <a:ext cx="416575" cy="458233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TextBox 143"/>
          <p:cNvSpPr txBox="1"/>
          <p:nvPr/>
        </p:nvSpPr>
        <p:spPr>
          <a:xfrm>
            <a:off x="7812162" y="4790777"/>
            <a:ext cx="415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pc="-300" dirty="0" smtClean="0">
                <a:solidFill>
                  <a:schemeClr val="bg1"/>
                </a:solidFill>
              </a:rPr>
              <a:t>사진</a:t>
            </a:r>
            <a:endParaRPr lang="en-US" altLang="ko-KR" sz="1200" spc="-300" dirty="0" smtClean="0">
              <a:solidFill>
                <a:schemeClr val="bg1"/>
              </a:solidFill>
            </a:endParaRPr>
          </a:p>
          <a:p>
            <a:r>
              <a:rPr lang="ko-KR" altLang="en-US" sz="1200" spc="-300" dirty="0" smtClean="0">
                <a:solidFill>
                  <a:schemeClr val="bg1"/>
                </a:solidFill>
              </a:rPr>
              <a:t>추가</a:t>
            </a:r>
            <a:endParaRPr lang="ko-KR" altLang="en-US" sz="1200" spc="-300" dirty="0">
              <a:solidFill>
                <a:schemeClr val="bg1"/>
              </a:solidFill>
            </a:endParaRPr>
          </a:p>
        </p:txBody>
      </p:sp>
      <p:sp>
        <p:nvSpPr>
          <p:cNvPr id="145" name="타원 144"/>
          <p:cNvSpPr/>
          <p:nvPr/>
        </p:nvSpPr>
        <p:spPr>
          <a:xfrm>
            <a:off x="7331933" y="5286248"/>
            <a:ext cx="416575" cy="458233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타원 145"/>
          <p:cNvSpPr/>
          <p:nvPr/>
        </p:nvSpPr>
        <p:spPr>
          <a:xfrm>
            <a:off x="7331933" y="4804037"/>
            <a:ext cx="416575" cy="458233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47" name="그림 14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6817" y="5342183"/>
            <a:ext cx="314876" cy="346364"/>
          </a:xfrm>
          <a:prstGeom prst="rect">
            <a:avLst/>
          </a:prstGeom>
        </p:spPr>
      </p:pic>
      <p:sp>
        <p:nvSpPr>
          <p:cNvPr id="148" name="TextBox 147"/>
          <p:cNvSpPr txBox="1"/>
          <p:nvPr/>
        </p:nvSpPr>
        <p:spPr>
          <a:xfrm>
            <a:off x="7326133" y="4764665"/>
            <a:ext cx="415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pc="-300" dirty="0" smtClean="0">
                <a:solidFill>
                  <a:schemeClr val="bg1"/>
                </a:solidFill>
              </a:rPr>
              <a:t>돌아</a:t>
            </a:r>
            <a:endParaRPr lang="en-US" altLang="ko-KR" sz="1200" spc="-300" dirty="0" smtClean="0">
              <a:solidFill>
                <a:schemeClr val="bg1"/>
              </a:solidFill>
            </a:endParaRPr>
          </a:p>
          <a:p>
            <a:r>
              <a:rPr lang="ko-KR" altLang="en-US" sz="1200" spc="-300" dirty="0" smtClean="0">
                <a:solidFill>
                  <a:schemeClr val="bg1"/>
                </a:solidFill>
              </a:rPr>
              <a:t>가</a:t>
            </a:r>
            <a:r>
              <a:rPr lang="ko-KR" altLang="en-US" sz="1200" spc="-300" dirty="0">
                <a:solidFill>
                  <a:schemeClr val="bg1"/>
                </a:solidFill>
              </a:rPr>
              <a:t>기</a:t>
            </a:r>
          </a:p>
        </p:txBody>
      </p:sp>
      <p:sp>
        <p:nvSpPr>
          <p:cNvPr id="57" name="모서리가 둥근 직사각형 56"/>
          <p:cNvSpPr/>
          <p:nvPr/>
        </p:nvSpPr>
        <p:spPr>
          <a:xfrm>
            <a:off x="6444208" y="1683453"/>
            <a:ext cx="706868" cy="27979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6479209" y="1692546"/>
            <a:ext cx="607859" cy="261610"/>
          </a:xfrm>
          <a:prstGeom prst="rect">
            <a:avLst/>
          </a:prstGeom>
          <a:solidFill>
            <a:srgbClr val="00B050"/>
          </a:solidFill>
        </p:spPr>
        <p:txBody>
          <a:bodyPr wrap="none">
            <a:spAutoFit/>
          </a:bodyPr>
          <a:lstStyle/>
          <a:p>
            <a:r>
              <a:rPr lang="ko-KR" altLang="en-US" sz="1100" b="1" dirty="0" err="1" smtClean="0">
                <a:solidFill>
                  <a:schemeClr val="bg1"/>
                </a:solidFill>
              </a:rPr>
              <a:t>김철연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60" name="모서리가 둥근 직사각형 59"/>
          <p:cNvSpPr/>
          <p:nvPr/>
        </p:nvSpPr>
        <p:spPr>
          <a:xfrm>
            <a:off x="3532701" y="5521832"/>
            <a:ext cx="864095" cy="27979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일정 등록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1" name="모서리가 둥근 직사각형 60"/>
          <p:cNvSpPr/>
          <p:nvPr/>
        </p:nvSpPr>
        <p:spPr>
          <a:xfrm>
            <a:off x="4422967" y="5521832"/>
            <a:ext cx="941121" cy="27979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2017-12-25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3" name="모서리가 둥근 직사각형 62"/>
          <p:cNvSpPr/>
          <p:nvPr/>
        </p:nvSpPr>
        <p:spPr>
          <a:xfrm>
            <a:off x="1505934" y="1340768"/>
            <a:ext cx="1312665" cy="270677"/>
          </a:xfrm>
          <a:prstGeom prst="roundRect">
            <a:avLst/>
          </a:prstGeom>
          <a:solidFill>
            <a:srgbClr val="3DA3C3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</a:rPr>
              <a:t>소망 상자들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85" name="모서리가 둥근 직사각형 84"/>
          <p:cNvSpPr/>
          <p:nvPr/>
        </p:nvSpPr>
        <p:spPr>
          <a:xfrm>
            <a:off x="1570958" y="2320994"/>
            <a:ext cx="1121352" cy="276473"/>
          </a:xfrm>
          <a:prstGeom prst="roundRect">
            <a:avLst>
              <a:gd name="adj" fmla="val 6468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제목</a:t>
            </a:r>
            <a:endParaRPr lang="ko-KR" altLang="en-US" sz="1600" dirty="0"/>
          </a:p>
        </p:txBody>
      </p:sp>
      <p:sp>
        <p:nvSpPr>
          <p:cNvPr id="87" name="직사각형 86"/>
          <p:cNvSpPr/>
          <p:nvPr/>
        </p:nvSpPr>
        <p:spPr>
          <a:xfrm>
            <a:off x="1415023" y="2040268"/>
            <a:ext cx="707506" cy="2440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/>
              <a:t>15/07/17</a:t>
            </a:r>
            <a:endParaRPr lang="ko-KR" altLang="en-US" sz="1100" dirty="0"/>
          </a:p>
        </p:txBody>
      </p:sp>
      <p:sp>
        <p:nvSpPr>
          <p:cNvPr id="88" name="직사각형 87"/>
          <p:cNvSpPr/>
          <p:nvPr/>
        </p:nvSpPr>
        <p:spPr>
          <a:xfrm>
            <a:off x="1415023" y="2785153"/>
            <a:ext cx="707506" cy="2440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 smtClean="0"/>
              <a:t>15/07/16</a:t>
            </a:r>
            <a:endParaRPr lang="ko-KR" altLang="en-US" sz="1100" dirty="0"/>
          </a:p>
        </p:txBody>
      </p:sp>
      <p:pic>
        <p:nvPicPr>
          <p:cNvPr id="91" name="그림 9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940970" y="1365251"/>
            <a:ext cx="381328" cy="1045904"/>
          </a:xfrm>
          <a:prstGeom prst="rect">
            <a:avLst/>
          </a:prstGeom>
        </p:spPr>
      </p:pic>
      <p:pic>
        <p:nvPicPr>
          <p:cNvPr id="92" name="그림 9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V="1">
            <a:off x="1940970" y="5185715"/>
            <a:ext cx="381328" cy="1045904"/>
          </a:xfrm>
          <a:prstGeom prst="rect">
            <a:avLst/>
          </a:prstGeom>
        </p:spPr>
      </p:pic>
      <p:sp>
        <p:nvSpPr>
          <p:cNvPr id="93" name="모서리가 둥근 직사각형 92"/>
          <p:cNvSpPr/>
          <p:nvPr/>
        </p:nvSpPr>
        <p:spPr>
          <a:xfrm>
            <a:off x="1427941" y="3047934"/>
            <a:ext cx="1449051" cy="276473"/>
          </a:xfrm>
          <a:prstGeom prst="roundRect">
            <a:avLst>
              <a:gd name="adj" fmla="val 646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제목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96" name="직선 연결선 95"/>
          <p:cNvCxnSpPr/>
          <p:nvPr/>
        </p:nvCxnSpPr>
        <p:spPr>
          <a:xfrm>
            <a:off x="2985576" y="1771373"/>
            <a:ext cx="0" cy="3952913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타원 96"/>
          <p:cNvSpPr/>
          <p:nvPr/>
        </p:nvSpPr>
        <p:spPr>
          <a:xfrm>
            <a:off x="2839312" y="1906503"/>
            <a:ext cx="292528" cy="292528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모서리가 둥근 직사각형 73"/>
          <p:cNvSpPr/>
          <p:nvPr/>
        </p:nvSpPr>
        <p:spPr>
          <a:xfrm>
            <a:off x="2175717" y="5835441"/>
            <a:ext cx="809859" cy="270677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</a:rPr>
              <a:t>글 쓰기</a:t>
            </a:r>
            <a:endParaRPr lang="ko-KR" alt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1415023" y="4135631"/>
            <a:ext cx="707506" cy="2440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 smtClean="0"/>
              <a:t>15/07/14</a:t>
            </a:r>
            <a:endParaRPr lang="ko-KR" altLang="en-US" sz="1100" dirty="0"/>
          </a:p>
        </p:txBody>
      </p:sp>
      <p:sp>
        <p:nvSpPr>
          <p:cNvPr id="113" name="모서리가 둥근 직사각형 112"/>
          <p:cNvSpPr/>
          <p:nvPr/>
        </p:nvSpPr>
        <p:spPr>
          <a:xfrm>
            <a:off x="1427941" y="4419753"/>
            <a:ext cx="1449051" cy="276473"/>
          </a:xfrm>
          <a:prstGeom prst="roundRect">
            <a:avLst>
              <a:gd name="adj" fmla="val 646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제목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14" name="모서리가 둥근 직사각형 113"/>
          <p:cNvSpPr/>
          <p:nvPr/>
        </p:nvSpPr>
        <p:spPr>
          <a:xfrm>
            <a:off x="1427941" y="5062538"/>
            <a:ext cx="1449051" cy="276473"/>
          </a:xfrm>
          <a:prstGeom prst="roundRect">
            <a:avLst>
              <a:gd name="adj" fmla="val 646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제목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15" name="직사각형 114"/>
          <p:cNvSpPr/>
          <p:nvPr/>
        </p:nvSpPr>
        <p:spPr>
          <a:xfrm>
            <a:off x="1431409" y="3463822"/>
            <a:ext cx="707506" cy="2440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 smtClean="0"/>
              <a:t>15/07/15</a:t>
            </a:r>
            <a:endParaRPr lang="ko-KR" altLang="en-US" sz="1100" dirty="0"/>
          </a:p>
        </p:txBody>
      </p:sp>
      <p:sp>
        <p:nvSpPr>
          <p:cNvPr id="116" name="모서리가 둥근 직사각형 115"/>
          <p:cNvSpPr/>
          <p:nvPr/>
        </p:nvSpPr>
        <p:spPr>
          <a:xfrm>
            <a:off x="1427941" y="3766394"/>
            <a:ext cx="1449051" cy="276473"/>
          </a:xfrm>
          <a:prstGeom prst="roundRect">
            <a:avLst>
              <a:gd name="adj" fmla="val 646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제목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17" name="직사각형 116"/>
          <p:cNvSpPr/>
          <p:nvPr/>
        </p:nvSpPr>
        <p:spPr>
          <a:xfrm>
            <a:off x="1415023" y="4804037"/>
            <a:ext cx="75854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 smtClean="0"/>
              <a:t>15/07/10</a:t>
            </a:r>
            <a:endParaRPr lang="ko-KR" altLang="en-US" sz="1100" dirty="0"/>
          </a:p>
        </p:txBody>
      </p:sp>
      <p:grpSp>
        <p:nvGrpSpPr>
          <p:cNvPr id="68" name="그룹 67"/>
          <p:cNvGrpSpPr/>
          <p:nvPr/>
        </p:nvGrpSpPr>
        <p:grpSpPr>
          <a:xfrm>
            <a:off x="35496" y="188640"/>
            <a:ext cx="1120563" cy="6097822"/>
            <a:chOff x="143920" y="224208"/>
            <a:chExt cx="1120563" cy="6062253"/>
          </a:xfrm>
        </p:grpSpPr>
        <p:pic>
          <p:nvPicPr>
            <p:cNvPr id="69" name="Picture 3" descr="C:\Users\ChealYeon\Desktop\프로필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649" y="511320"/>
              <a:ext cx="1055011" cy="9667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0" name="직사각형 69"/>
            <p:cNvSpPr/>
            <p:nvPr/>
          </p:nvSpPr>
          <p:spPr>
            <a:xfrm>
              <a:off x="143920" y="224208"/>
              <a:ext cx="1120563" cy="60622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모서리가 둥근 직사각형 71"/>
            <p:cNvSpPr/>
            <p:nvPr/>
          </p:nvSpPr>
          <p:spPr>
            <a:xfrm>
              <a:off x="285751" y="259503"/>
              <a:ext cx="860805" cy="22316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spc="-300" smtClean="0">
                  <a:solidFill>
                    <a:schemeClr val="tx1"/>
                  </a:solidFill>
                </a:rPr>
                <a:t>김철연</a:t>
              </a:r>
              <a:endParaRPr lang="ko-KR" altLang="en-US" sz="1400" b="1" spc="-300" dirty="0">
                <a:solidFill>
                  <a:schemeClr val="tx1"/>
                </a:solidFill>
              </a:endParaRPr>
            </a:p>
          </p:txBody>
        </p:sp>
        <p:sp>
          <p:nvSpPr>
            <p:cNvPr id="73" name="모서리가 둥근 직사각형 72"/>
            <p:cNvSpPr/>
            <p:nvPr/>
          </p:nvSpPr>
          <p:spPr>
            <a:xfrm>
              <a:off x="219270" y="4029197"/>
              <a:ext cx="969862" cy="22316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spc="-300" dirty="0" smtClean="0">
                  <a:solidFill>
                    <a:schemeClr val="tx1"/>
                  </a:solidFill>
                </a:rPr>
                <a:t>프로필 </a:t>
              </a:r>
              <a:endParaRPr lang="en-US" altLang="ko-KR" sz="1600" b="1" spc="-3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600" b="1" spc="-300" dirty="0">
                  <a:solidFill>
                    <a:schemeClr val="tx1"/>
                  </a:solidFill>
                </a:rPr>
                <a:t>수</a:t>
              </a:r>
              <a:r>
                <a:rPr lang="ko-KR" altLang="en-US" sz="1600" b="1" spc="-300" dirty="0" smtClean="0">
                  <a:solidFill>
                    <a:schemeClr val="tx1"/>
                  </a:solidFill>
                </a:rPr>
                <a:t>정</a:t>
              </a:r>
              <a:endParaRPr lang="ko-KR" altLang="en-US" sz="1600" b="1" spc="-300" dirty="0">
                <a:solidFill>
                  <a:schemeClr val="tx1"/>
                </a:solidFill>
              </a:endParaRPr>
            </a:p>
          </p:txBody>
        </p:sp>
        <p:sp>
          <p:nvSpPr>
            <p:cNvPr id="80" name="모서리가 둥근 직사각형 79"/>
            <p:cNvSpPr/>
            <p:nvPr/>
          </p:nvSpPr>
          <p:spPr>
            <a:xfrm>
              <a:off x="215928" y="2214619"/>
              <a:ext cx="969862" cy="22316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spc="-300" dirty="0" smtClean="0">
                  <a:solidFill>
                    <a:schemeClr val="tx1"/>
                  </a:solidFill>
                </a:rPr>
                <a:t>우체</a:t>
              </a:r>
              <a:r>
                <a:rPr lang="ko-KR" altLang="en-US" sz="1600" b="1" spc="-300" dirty="0">
                  <a:solidFill>
                    <a:schemeClr val="tx1"/>
                  </a:solidFill>
                </a:rPr>
                <a:t>통</a:t>
              </a:r>
            </a:p>
          </p:txBody>
        </p:sp>
        <p:sp>
          <p:nvSpPr>
            <p:cNvPr id="81" name="모서리가 둥근 직사각형 80"/>
            <p:cNvSpPr/>
            <p:nvPr/>
          </p:nvSpPr>
          <p:spPr>
            <a:xfrm>
              <a:off x="219270" y="2822316"/>
              <a:ext cx="969862" cy="22316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spc="-300" dirty="0" smtClean="0">
                  <a:solidFill>
                    <a:schemeClr val="tx1"/>
                  </a:solidFill>
                </a:rPr>
                <a:t>앨범</a:t>
              </a:r>
              <a:endParaRPr lang="ko-KR" altLang="en-US" sz="1600" b="1" spc="-300" dirty="0">
                <a:solidFill>
                  <a:schemeClr val="tx1"/>
                </a:solidFill>
              </a:endParaRPr>
            </a:p>
          </p:txBody>
        </p:sp>
        <p:sp>
          <p:nvSpPr>
            <p:cNvPr id="82" name="모서리가 둥근 직사각형 81"/>
            <p:cNvSpPr/>
            <p:nvPr/>
          </p:nvSpPr>
          <p:spPr>
            <a:xfrm>
              <a:off x="219270" y="3425757"/>
              <a:ext cx="969862" cy="22316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spc="-300" dirty="0" smtClean="0">
                  <a:solidFill>
                    <a:schemeClr val="tx1"/>
                  </a:solidFill>
                </a:rPr>
                <a:t>포인트</a:t>
              </a:r>
              <a:endParaRPr lang="ko-KR" altLang="en-US" sz="1600" b="1" spc="-300" dirty="0">
                <a:solidFill>
                  <a:schemeClr val="tx1"/>
                </a:solidFill>
              </a:endParaRPr>
            </a:p>
          </p:txBody>
        </p:sp>
      </p:grpSp>
      <p:sp>
        <p:nvSpPr>
          <p:cNvPr id="83" name="TextBox 82"/>
          <p:cNvSpPr txBox="1"/>
          <p:nvPr/>
        </p:nvSpPr>
        <p:spPr>
          <a:xfrm>
            <a:off x="4689493" y="755894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일정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930728" y="755894"/>
            <a:ext cx="785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홈 보기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5409573" y="755894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소망상자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2817285" y="755894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이야기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3793072" y="755894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일기장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6370562" y="744959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rgbClr val="00B0F0"/>
                </a:solidFill>
              </a:rPr>
              <a:t>미션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grpSp>
        <p:nvGrpSpPr>
          <p:cNvPr id="99" name="그룹 98"/>
          <p:cNvGrpSpPr/>
          <p:nvPr/>
        </p:nvGrpSpPr>
        <p:grpSpPr>
          <a:xfrm>
            <a:off x="5353693" y="475403"/>
            <a:ext cx="1157493" cy="830941"/>
            <a:chOff x="7681972" y="4931318"/>
            <a:chExt cx="924235" cy="700826"/>
          </a:xfrm>
        </p:grpSpPr>
        <p:sp>
          <p:nvSpPr>
            <p:cNvPr id="118" name="타원 117"/>
            <p:cNvSpPr/>
            <p:nvPr/>
          </p:nvSpPr>
          <p:spPr>
            <a:xfrm>
              <a:off x="7784233" y="4931318"/>
              <a:ext cx="704329" cy="700826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7681972" y="5133356"/>
              <a:ext cx="924235" cy="3190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b="1" dirty="0" smtClean="0">
                  <a:solidFill>
                    <a:schemeClr val="bg1"/>
                  </a:solidFill>
                </a:rPr>
                <a:t>소망상자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20" name="TextBox 119"/>
          <p:cNvSpPr txBox="1"/>
          <p:nvPr/>
        </p:nvSpPr>
        <p:spPr>
          <a:xfrm>
            <a:off x="5091846" y="1213080"/>
            <a:ext cx="7008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00B0F0"/>
                </a:solidFill>
              </a:rPr>
              <a:t>소망 중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6039571" y="1213080"/>
            <a:ext cx="7008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00B0F0"/>
                </a:solidFill>
              </a:rPr>
              <a:t>소망 끝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2560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이등변 삼각형 70"/>
          <p:cNvSpPr/>
          <p:nvPr/>
        </p:nvSpPr>
        <p:spPr>
          <a:xfrm>
            <a:off x="3126" y="0"/>
            <a:ext cx="9140873" cy="1435635"/>
          </a:xfrm>
          <a:prstGeom prst="triangle">
            <a:avLst>
              <a:gd name="adj" fmla="val 5028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 flipV="1">
            <a:off x="0" y="1412776"/>
            <a:ext cx="9132354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직사각형 111"/>
          <p:cNvSpPr/>
          <p:nvPr/>
        </p:nvSpPr>
        <p:spPr>
          <a:xfrm rot="5400000">
            <a:off x="4553045" y="1721848"/>
            <a:ext cx="45719" cy="91292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754575" y="6317486"/>
            <a:ext cx="5000637" cy="5486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C:\Users\ChealYeon\Downloads\User Male Circle-5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5166" y="2203788"/>
            <a:ext cx="357814" cy="357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연결선 4"/>
          <p:cNvCxnSpPr/>
          <p:nvPr/>
        </p:nvCxnSpPr>
        <p:spPr>
          <a:xfrm>
            <a:off x="2709424" y="2163942"/>
            <a:ext cx="4029596" cy="363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2627784" y="1820332"/>
            <a:ext cx="1801644" cy="24548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프로필 수정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38" name="직선 연결선 37"/>
          <p:cNvCxnSpPr/>
          <p:nvPr/>
        </p:nvCxnSpPr>
        <p:spPr>
          <a:xfrm>
            <a:off x="2709424" y="2603117"/>
            <a:ext cx="4032183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3110830" y="2268119"/>
            <a:ext cx="2695937" cy="24548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</a:rPr>
              <a:t>아이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디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</a:rPr>
              <a:t>          chealkim93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41" name="직선 연결선 40"/>
          <p:cNvCxnSpPr/>
          <p:nvPr/>
        </p:nvCxnSpPr>
        <p:spPr>
          <a:xfrm>
            <a:off x="2709424" y="3039544"/>
            <a:ext cx="4032183" cy="2708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3110831" y="2704546"/>
            <a:ext cx="2695937" cy="24548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</a:rPr>
              <a:t>휴대폰 번호   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</a:rPr>
              <a:t>010-4141-9815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27" name="Picture 3" descr="C:\Users\ChealYeon\Downloads\Touchscreen Smartphone-5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7276" y="2624217"/>
            <a:ext cx="393595" cy="393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6" descr="C:\Users\ChealYeon\Downloads\Lock-50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9424" y="3042252"/>
            <a:ext cx="325285" cy="325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7" name="직선 연결선 76"/>
          <p:cNvCxnSpPr/>
          <p:nvPr/>
        </p:nvCxnSpPr>
        <p:spPr>
          <a:xfrm>
            <a:off x="2709424" y="3415891"/>
            <a:ext cx="4032183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/>
          <p:cNvSpPr/>
          <p:nvPr/>
        </p:nvSpPr>
        <p:spPr>
          <a:xfrm>
            <a:off x="3110832" y="3102799"/>
            <a:ext cx="966480" cy="24548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</a:rPr>
              <a:t>비밀번호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4286639" y="3102799"/>
            <a:ext cx="2166936" cy="24548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3672740" y="3579561"/>
            <a:ext cx="1801644" cy="288032"/>
          </a:xfrm>
          <a:prstGeom prst="rect">
            <a:avLst/>
          </a:prstGeom>
          <a:solidFill>
            <a:srgbClr val="00B0F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</a:rPr>
              <a:t>확 인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689493" y="755894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일정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930728" y="755894"/>
            <a:ext cx="785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홈 보기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409573" y="755894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소망상자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817285" y="755894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이야기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793072" y="755894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일기장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370562" y="744959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rgbClr val="00B0F0"/>
                </a:solidFill>
              </a:rPr>
              <a:t>미션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64" name="모서리가 둥근 직사각형 63"/>
          <p:cNvSpPr/>
          <p:nvPr/>
        </p:nvSpPr>
        <p:spPr>
          <a:xfrm>
            <a:off x="107504" y="3817828"/>
            <a:ext cx="969862" cy="634900"/>
          </a:xfrm>
          <a:prstGeom prst="roundRect">
            <a:avLst/>
          </a:prstGeom>
          <a:solidFill>
            <a:srgbClr val="66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6" name="그룹 65"/>
          <p:cNvGrpSpPr/>
          <p:nvPr/>
        </p:nvGrpSpPr>
        <p:grpSpPr>
          <a:xfrm>
            <a:off x="35496" y="188640"/>
            <a:ext cx="1120563" cy="6097822"/>
            <a:chOff x="143920" y="224208"/>
            <a:chExt cx="1120563" cy="6062253"/>
          </a:xfrm>
        </p:grpSpPr>
        <p:pic>
          <p:nvPicPr>
            <p:cNvPr id="67" name="Picture 3" descr="C:\Users\ChealYeon\Desktop\프로필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649" y="511320"/>
              <a:ext cx="1055011" cy="9667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8" name="직사각형 67"/>
            <p:cNvSpPr/>
            <p:nvPr/>
          </p:nvSpPr>
          <p:spPr>
            <a:xfrm>
              <a:off x="143920" y="224208"/>
              <a:ext cx="1120563" cy="60622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모서리가 둥근 직사각형 68"/>
            <p:cNvSpPr/>
            <p:nvPr/>
          </p:nvSpPr>
          <p:spPr>
            <a:xfrm>
              <a:off x="285751" y="259503"/>
              <a:ext cx="860805" cy="22316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spc="-300" smtClean="0">
                  <a:solidFill>
                    <a:schemeClr val="tx1"/>
                  </a:solidFill>
                </a:rPr>
                <a:t>김철연</a:t>
              </a:r>
              <a:endParaRPr lang="ko-KR" altLang="en-US" sz="1400" b="1" spc="-300" dirty="0">
                <a:solidFill>
                  <a:schemeClr val="tx1"/>
                </a:solidFill>
              </a:endParaRPr>
            </a:p>
          </p:txBody>
        </p:sp>
        <p:sp>
          <p:nvSpPr>
            <p:cNvPr id="70" name="모서리가 둥근 직사각형 69"/>
            <p:cNvSpPr/>
            <p:nvPr/>
          </p:nvSpPr>
          <p:spPr>
            <a:xfrm>
              <a:off x="219270" y="4029197"/>
              <a:ext cx="969862" cy="22316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spc="-300" dirty="0" smtClean="0">
                  <a:solidFill>
                    <a:schemeClr val="bg1"/>
                  </a:solidFill>
                </a:rPr>
                <a:t>프로필 </a:t>
              </a:r>
              <a:endParaRPr lang="en-US" altLang="ko-KR" sz="1600" b="1" spc="-300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ko-KR" altLang="en-US" sz="1600" b="1" spc="-300" dirty="0">
                  <a:solidFill>
                    <a:schemeClr val="bg1"/>
                  </a:solidFill>
                </a:rPr>
                <a:t>수</a:t>
              </a:r>
              <a:r>
                <a:rPr lang="ko-KR" altLang="en-US" sz="1600" b="1" spc="-300" dirty="0" smtClean="0">
                  <a:solidFill>
                    <a:schemeClr val="bg1"/>
                  </a:solidFill>
                </a:rPr>
                <a:t>정</a:t>
              </a:r>
              <a:endParaRPr lang="ko-KR" altLang="en-US" sz="1600" b="1" spc="-300" dirty="0">
                <a:solidFill>
                  <a:schemeClr val="bg1"/>
                </a:solidFill>
              </a:endParaRPr>
            </a:p>
          </p:txBody>
        </p:sp>
        <p:sp>
          <p:nvSpPr>
            <p:cNvPr id="72" name="모서리가 둥근 직사각형 71"/>
            <p:cNvSpPr/>
            <p:nvPr/>
          </p:nvSpPr>
          <p:spPr>
            <a:xfrm>
              <a:off x="215928" y="2214619"/>
              <a:ext cx="969862" cy="22316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spc="-300" dirty="0" smtClean="0">
                  <a:solidFill>
                    <a:schemeClr val="tx1"/>
                  </a:solidFill>
                </a:rPr>
                <a:t>우체</a:t>
              </a:r>
              <a:r>
                <a:rPr lang="ko-KR" altLang="en-US" sz="1600" b="1" spc="-300" dirty="0">
                  <a:solidFill>
                    <a:schemeClr val="tx1"/>
                  </a:solidFill>
                </a:rPr>
                <a:t>통</a:t>
              </a:r>
            </a:p>
          </p:txBody>
        </p:sp>
        <p:sp>
          <p:nvSpPr>
            <p:cNvPr id="73" name="모서리가 둥근 직사각형 72"/>
            <p:cNvSpPr/>
            <p:nvPr/>
          </p:nvSpPr>
          <p:spPr>
            <a:xfrm>
              <a:off x="219270" y="2822316"/>
              <a:ext cx="969862" cy="22316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spc="-300" dirty="0" smtClean="0">
                  <a:solidFill>
                    <a:schemeClr val="tx1"/>
                  </a:solidFill>
                </a:rPr>
                <a:t>앨범</a:t>
              </a:r>
              <a:endParaRPr lang="ko-KR" altLang="en-US" sz="1600" b="1" spc="-300" dirty="0">
                <a:solidFill>
                  <a:schemeClr val="tx1"/>
                </a:solidFill>
              </a:endParaRPr>
            </a:p>
          </p:txBody>
        </p:sp>
        <p:sp>
          <p:nvSpPr>
            <p:cNvPr id="74" name="모서리가 둥근 직사각형 73"/>
            <p:cNvSpPr/>
            <p:nvPr/>
          </p:nvSpPr>
          <p:spPr>
            <a:xfrm>
              <a:off x="219270" y="3425757"/>
              <a:ext cx="969862" cy="22316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spc="-300" dirty="0" smtClean="0">
                  <a:solidFill>
                    <a:schemeClr val="tx1"/>
                  </a:solidFill>
                </a:rPr>
                <a:t>포인트</a:t>
              </a:r>
              <a:endParaRPr lang="ko-KR" altLang="en-US" sz="1600" b="1" spc="-3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82968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4"/>
            <a:ext cx="9144000" cy="6120765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0" y="-25878"/>
            <a:ext cx="9144000" cy="6120765"/>
          </a:xfrm>
          <a:prstGeom prst="rect">
            <a:avLst/>
          </a:prstGeom>
          <a:solidFill>
            <a:schemeClr val="bg1"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타원 3"/>
          <p:cNvSpPr/>
          <p:nvPr/>
        </p:nvSpPr>
        <p:spPr>
          <a:xfrm>
            <a:off x="539552" y="2106467"/>
            <a:ext cx="2016224" cy="2016224"/>
          </a:xfrm>
          <a:prstGeom prst="ellipse">
            <a:avLst/>
          </a:prstGeom>
          <a:noFill/>
          <a:ln w="381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srgbClr val="00B0F0"/>
                </a:solidFill>
              </a:rPr>
              <a:t>로그인</a:t>
            </a:r>
            <a:endParaRPr lang="ko-KR" altLang="en-US" sz="2400" b="1" dirty="0">
              <a:solidFill>
                <a:srgbClr val="00B0F0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0" y="6093381"/>
            <a:ext cx="914400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 flipH="1">
            <a:off x="2555776" y="3061192"/>
            <a:ext cx="288032" cy="0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모서리가 둥근 직사각형 20"/>
          <p:cNvSpPr/>
          <p:nvPr/>
        </p:nvSpPr>
        <p:spPr>
          <a:xfrm>
            <a:off x="2843808" y="2106468"/>
            <a:ext cx="5616624" cy="2016224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203848" y="2732548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/>
              <a:t>아이디</a:t>
            </a:r>
            <a:endParaRPr lang="ko-KR" altLang="en-US" sz="1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203848" y="3155243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/>
              <a:t>비밀번호</a:t>
            </a:r>
            <a:endParaRPr lang="ko-KR" altLang="en-US" sz="1400" b="1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4499992" y="2732548"/>
            <a:ext cx="2520280" cy="307777"/>
          </a:xfrm>
          <a:prstGeom prst="roundRect">
            <a:avLst/>
          </a:prstGeom>
          <a:solidFill>
            <a:srgbClr val="00B0F0">
              <a:alpha val="7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4499992" y="3155242"/>
            <a:ext cx="2520280" cy="307777"/>
          </a:xfrm>
          <a:prstGeom prst="roundRect">
            <a:avLst/>
          </a:prstGeom>
          <a:solidFill>
            <a:srgbClr val="00B0F0">
              <a:alpha val="7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7380312" y="2653680"/>
            <a:ext cx="847328" cy="847328"/>
          </a:xfrm>
          <a:prstGeom prst="ellipse">
            <a:avLst/>
          </a:prstGeom>
          <a:noFill/>
          <a:ln w="381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srgbClr val="00B0F0"/>
                </a:solidFill>
              </a:rPr>
              <a:t>▶</a:t>
            </a:r>
            <a:endParaRPr lang="ko-KR" altLang="en-US" sz="24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0552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이등변 삼각형 70"/>
          <p:cNvSpPr/>
          <p:nvPr/>
        </p:nvSpPr>
        <p:spPr>
          <a:xfrm>
            <a:off x="3126" y="0"/>
            <a:ext cx="9140873" cy="1435635"/>
          </a:xfrm>
          <a:prstGeom prst="triangle">
            <a:avLst>
              <a:gd name="adj" fmla="val 5028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 flipV="1">
            <a:off x="0" y="1412776"/>
            <a:ext cx="9132354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직사각형 111"/>
          <p:cNvSpPr/>
          <p:nvPr/>
        </p:nvSpPr>
        <p:spPr>
          <a:xfrm rot="5400000">
            <a:off x="4553045" y="1721848"/>
            <a:ext cx="45719" cy="91292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754575" y="6317486"/>
            <a:ext cx="5000637" cy="5486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Picture 3" descr="C:\Users\ChealYeon\Desktop\프로필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8970" y="1593054"/>
            <a:ext cx="1801643" cy="1650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6177" y="3030795"/>
            <a:ext cx="259883" cy="1968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1558969" y="3413921"/>
            <a:ext cx="1801644" cy="22316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</a:rPr>
              <a:t>이름 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ko-KR" altLang="en-US" sz="1400" dirty="0" err="1" smtClean="0">
                <a:solidFill>
                  <a:schemeClr val="bg1">
                    <a:lumMod val="50000"/>
                  </a:schemeClr>
                </a:solidFill>
              </a:rPr>
              <a:t>김철연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558969" y="3740490"/>
            <a:ext cx="1801644" cy="22316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</a:rPr>
              <a:t>생일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558969" y="4060744"/>
            <a:ext cx="1801644" cy="223164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</a:rPr>
              <a:t>3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월</a:t>
            </a: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098719" y="4089682"/>
            <a:ext cx="256799" cy="188901"/>
          </a:xfrm>
          <a:prstGeom prst="rect">
            <a:avLst/>
          </a:prstGeom>
        </p:spPr>
      </p:pic>
      <p:sp>
        <p:nvSpPr>
          <p:cNvPr id="27" name="직사각형 26"/>
          <p:cNvSpPr/>
          <p:nvPr/>
        </p:nvSpPr>
        <p:spPr>
          <a:xfrm>
            <a:off x="1558969" y="4344693"/>
            <a:ext cx="750923" cy="223164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</a:rPr>
              <a:t>28</a:t>
            </a: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</a:rPr>
              <a:t>일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046222" y="4358278"/>
            <a:ext cx="256799" cy="188901"/>
          </a:xfrm>
          <a:prstGeom prst="rect">
            <a:avLst/>
          </a:prstGeom>
        </p:spPr>
      </p:pic>
      <p:sp>
        <p:nvSpPr>
          <p:cNvPr id="29" name="직사각형 28"/>
          <p:cNvSpPr/>
          <p:nvPr/>
        </p:nvSpPr>
        <p:spPr>
          <a:xfrm>
            <a:off x="2573560" y="4381966"/>
            <a:ext cx="496289" cy="22316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 smtClean="0">
                <a:solidFill>
                  <a:schemeClr val="bg1">
                    <a:lumMod val="50000"/>
                  </a:schemeClr>
                </a:solidFill>
              </a:rPr>
              <a:t>음력</a:t>
            </a:r>
            <a:endParaRPr lang="ko-KR" alt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403211" y="4403056"/>
            <a:ext cx="188066" cy="163367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558969" y="4742940"/>
            <a:ext cx="1801644" cy="288032"/>
          </a:xfrm>
          <a:prstGeom prst="rect">
            <a:avLst/>
          </a:prstGeom>
          <a:solidFill>
            <a:srgbClr val="00B0F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</a:rPr>
              <a:t>확 인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pic>
        <p:nvPicPr>
          <p:cNvPr id="1026" name="Picture 2" descr="C:\Users\ChealYeon\Downloads\User Male Circle-50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5092" y="1892340"/>
            <a:ext cx="325285" cy="325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연결선 4"/>
          <p:cNvCxnSpPr/>
          <p:nvPr/>
        </p:nvCxnSpPr>
        <p:spPr>
          <a:xfrm>
            <a:off x="3593085" y="1860721"/>
            <a:ext cx="4867347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3511445" y="1528269"/>
            <a:ext cx="1801644" cy="22316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로그인 계정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38" name="직선 연결선 37"/>
          <p:cNvCxnSpPr/>
          <p:nvPr/>
        </p:nvCxnSpPr>
        <p:spPr>
          <a:xfrm>
            <a:off x="3593085" y="2275404"/>
            <a:ext cx="4867347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3994491" y="1951564"/>
            <a:ext cx="2695937" cy="22316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</a:rPr>
              <a:t>아이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디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</a:rPr>
              <a:t>          chealkim93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41" name="직선 연결선 40"/>
          <p:cNvCxnSpPr/>
          <p:nvPr/>
        </p:nvCxnSpPr>
        <p:spPr>
          <a:xfrm>
            <a:off x="3593085" y="2711831"/>
            <a:ext cx="4867347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3994493" y="2387991"/>
            <a:ext cx="1162756" cy="22316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</a:rPr>
              <a:t>휴대폰 번호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27" name="Picture 3" descr="C:\Users\ChealYeon\Downloads\Touchscreen Smartphone-50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8827" y="2314394"/>
            <a:ext cx="357814" cy="357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4" name="직선 연결선 43"/>
          <p:cNvCxnSpPr/>
          <p:nvPr/>
        </p:nvCxnSpPr>
        <p:spPr>
          <a:xfrm>
            <a:off x="3593085" y="3134740"/>
            <a:ext cx="4867347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3994492" y="2810900"/>
            <a:ext cx="721524" cy="22316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err="1" smtClean="0">
                <a:solidFill>
                  <a:schemeClr val="bg1">
                    <a:lumMod val="50000"/>
                  </a:schemeClr>
                </a:solidFill>
              </a:rPr>
              <a:t>이메일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3620174" y="2762827"/>
            <a:ext cx="356494" cy="315822"/>
            <a:chOff x="4333874" y="3190874"/>
            <a:chExt cx="2388367" cy="2110333"/>
          </a:xfrm>
        </p:grpSpPr>
        <p:pic>
          <p:nvPicPr>
            <p:cNvPr id="1028" name="Picture 4" descr="C:\Users\ChealYeon\Downloads\Message-50.png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33874" y="3190874"/>
              <a:ext cx="2110333" cy="21103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9" name="그룹 8"/>
            <p:cNvGrpSpPr/>
            <p:nvPr/>
          </p:nvGrpSpPr>
          <p:grpSpPr>
            <a:xfrm>
              <a:off x="5836956" y="4275143"/>
              <a:ext cx="885285" cy="883517"/>
              <a:chOff x="5796136" y="4201667"/>
              <a:chExt cx="885285" cy="883517"/>
            </a:xfrm>
          </p:grpSpPr>
          <p:sp>
            <p:nvSpPr>
              <p:cNvPr id="7" name="타원 6"/>
              <p:cNvSpPr/>
              <p:nvPr/>
            </p:nvSpPr>
            <p:spPr>
              <a:xfrm>
                <a:off x="5796136" y="4201667"/>
                <a:ext cx="885285" cy="883517"/>
              </a:xfrm>
              <a:prstGeom prst="ellipse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400" dirty="0" smtClean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pic>
            <p:nvPicPr>
              <p:cNvPr id="1029" name="Picture 5" descr="C:\Users\ChealYeon\Downloads\Email-50.png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artisticMarker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853250" y="4270592"/>
                <a:ext cx="745669" cy="745668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1030" name="Picture 6" descr="C:\Users\ChealYeon\Downloads\Lock-50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6505" y="3140968"/>
            <a:ext cx="325285" cy="325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5" name="직선 연결선 54"/>
          <p:cNvCxnSpPr/>
          <p:nvPr/>
        </p:nvCxnSpPr>
        <p:spPr>
          <a:xfrm>
            <a:off x="3593085" y="3949755"/>
            <a:ext cx="4867347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/>
          <p:cNvSpPr/>
          <p:nvPr/>
        </p:nvSpPr>
        <p:spPr>
          <a:xfrm>
            <a:off x="3994492" y="3213960"/>
            <a:ext cx="945724" cy="22316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</a:rPr>
              <a:t>비밀번호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58" name="직선 연결선 57"/>
          <p:cNvCxnSpPr/>
          <p:nvPr/>
        </p:nvCxnSpPr>
        <p:spPr>
          <a:xfrm>
            <a:off x="3593085" y="4995425"/>
            <a:ext cx="4867347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/>
          <p:cNvSpPr/>
          <p:nvPr/>
        </p:nvSpPr>
        <p:spPr>
          <a:xfrm>
            <a:off x="3511445" y="4662973"/>
            <a:ext cx="1801644" cy="22316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개인 정보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31" name="Picture 7" descr="C:\Users\ChealYeon\Downloads\Collaborator-50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4123" y="5094753"/>
            <a:ext cx="268831" cy="268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1" name="직선 연결선 60"/>
          <p:cNvCxnSpPr/>
          <p:nvPr/>
        </p:nvCxnSpPr>
        <p:spPr>
          <a:xfrm>
            <a:off x="3593085" y="5437066"/>
            <a:ext cx="4867347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/>
          <p:cNvSpPr/>
          <p:nvPr/>
        </p:nvSpPr>
        <p:spPr>
          <a:xfrm>
            <a:off x="3994491" y="5113226"/>
            <a:ext cx="649517" cy="22316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</a:rPr>
              <a:t>별명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5157249" y="5113226"/>
            <a:ext cx="1935031" cy="223164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err="1">
                <a:solidFill>
                  <a:schemeClr val="bg1">
                    <a:lumMod val="50000"/>
                  </a:schemeClr>
                </a:solidFill>
              </a:rPr>
              <a:t>주덕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70" name="직선 연결선 69"/>
          <p:cNvCxnSpPr/>
          <p:nvPr/>
        </p:nvCxnSpPr>
        <p:spPr>
          <a:xfrm>
            <a:off x="3593085" y="5868679"/>
            <a:ext cx="4867347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/>
          <p:cNvSpPr/>
          <p:nvPr/>
        </p:nvSpPr>
        <p:spPr>
          <a:xfrm>
            <a:off x="3994491" y="5544839"/>
            <a:ext cx="649517" cy="22316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</a:rPr>
              <a:t>색상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32" name="Picture 8" descr="C:\Users\ChealYeon\Downloads\Fill Color-50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566" y="5502372"/>
            <a:ext cx="295714" cy="295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직사각형 73"/>
          <p:cNvSpPr/>
          <p:nvPr/>
        </p:nvSpPr>
        <p:spPr>
          <a:xfrm>
            <a:off x="5157250" y="5545526"/>
            <a:ext cx="429298" cy="223164"/>
          </a:xfrm>
          <a:prstGeom prst="rect">
            <a:avLst/>
          </a:prstGeom>
          <a:solidFill>
            <a:srgbClr val="FFC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7236296" y="5949280"/>
            <a:ext cx="1224136" cy="288032"/>
          </a:xfrm>
          <a:prstGeom prst="rect">
            <a:avLst/>
          </a:prstGeom>
          <a:solidFill>
            <a:srgbClr val="00B0F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bg1"/>
                </a:solidFill>
              </a:rPr>
              <a:t>확 인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pic>
        <p:nvPicPr>
          <p:cNvPr id="1033" name="Picture 9" descr="C:\Users\ChealYeon\Downloads\Paint Palette-50.pn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9587" y="5471322"/>
            <a:ext cx="357814" cy="357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6" name="직선 연결선 65"/>
          <p:cNvCxnSpPr/>
          <p:nvPr/>
        </p:nvCxnSpPr>
        <p:spPr>
          <a:xfrm>
            <a:off x="3593085" y="4345221"/>
            <a:ext cx="4867347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/>
          <p:cNvSpPr/>
          <p:nvPr/>
        </p:nvSpPr>
        <p:spPr>
          <a:xfrm>
            <a:off x="3994492" y="4021381"/>
            <a:ext cx="3385820" cy="22316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</a:rPr>
              <a:t>회원 탈퇴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7524328" y="4002977"/>
            <a:ext cx="936104" cy="288032"/>
          </a:xfrm>
          <a:prstGeom prst="rect">
            <a:avLst/>
          </a:prstGeom>
          <a:solidFill>
            <a:srgbClr val="00B0F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 smtClean="0">
                <a:solidFill>
                  <a:schemeClr val="bg1"/>
                </a:solidFill>
              </a:rPr>
              <a:t>탈퇴 신청</a:t>
            </a:r>
            <a:endParaRPr lang="ko-KR" altLang="en-US" sz="1050" b="1" dirty="0">
              <a:solidFill>
                <a:schemeClr val="bg1"/>
              </a:solidFill>
            </a:endParaRPr>
          </a:p>
        </p:txBody>
      </p:sp>
      <p:pic>
        <p:nvPicPr>
          <p:cNvPr id="2050" name="Picture 2" descr="C:\Users\ChealYeon\Downloads\Frisbee-50.png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4880" y="4010155"/>
            <a:ext cx="295714" cy="295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8" name="직사각형 77"/>
          <p:cNvSpPr/>
          <p:nvPr/>
        </p:nvSpPr>
        <p:spPr>
          <a:xfrm>
            <a:off x="7236296" y="4398069"/>
            <a:ext cx="1224136" cy="288032"/>
          </a:xfrm>
          <a:prstGeom prst="rect">
            <a:avLst/>
          </a:prstGeom>
          <a:solidFill>
            <a:srgbClr val="00B0F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bg1"/>
                </a:solidFill>
              </a:rPr>
              <a:t>확 인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5157249" y="2804057"/>
            <a:ext cx="2367079" cy="223164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chealkim93@gamail.com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5157249" y="2381719"/>
            <a:ext cx="2367079" cy="223164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010-4141-9815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5157249" y="3212976"/>
            <a:ext cx="2367079" cy="223164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5157249" y="3637884"/>
            <a:ext cx="2367079" cy="223164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84" name="직선 연결선 83"/>
          <p:cNvCxnSpPr/>
          <p:nvPr/>
        </p:nvCxnSpPr>
        <p:spPr>
          <a:xfrm>
            <a:off x="3593085" y="3525503"/>
            <a:ext cx="4867347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직사각형 84"/>
          <p:cNvSpPr/>
          <p:nvPr/>
        </p:nvSpPr>
        <p:spPr>
          <a:xfrm>
            <a:off x="3994491" y="3593756"/>
            <a:ext cx="1162757" cy="22316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spc="-300" dirty="0" smtClean="0">
                <a:solidFill>
                  <a:schemeClr val="bg1">
                    <a:lumMod val="50000"/>
                  </a:schemeClr>
                </a:solidFill>
              </a:rPr>
              <a:t>비밀번호 확인</a:t>
            </a:r>
            <a:endParaRPr lang="ko-KR" altLang="en-US" sz="1400" spc="-3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" name="Picture 2" descr="C:\Users\ChealYeon\Downloads\Security Checked-50.png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1813" y="3575115"/>
            <a:ext cx="325285" cy="325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4" name="TextBox 93"/>
          <p:cNvSpPr txBox="1"/>
          <p:nvPr/>
        </p:nvSpPr>
        <p:spPr>
          <a:xfrm>
            <a:off x="4689493" y="755894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일정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1930728" y="755894"/>
            <a:ext cx="785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홈 보기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5409573" y="755894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소망상자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2817285" y="755894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이야기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3793072" y="755894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일기장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6370562" y="744959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rgbClr val="00B0F0"/>
                </a:solidFill>
              </a:rPr>
              <a:t>미션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100" name="모서리가 둥근 직사각형 99"/>
          <p:cNvSpPr/>
          <p:nvPr/>
        </p:nvSpPr>
        <p:spPr>
          <a:xfrm>
            <a:off x="107504" y="3817828"/>
            <a:ext cx="969862" cy="634900"/>
          </a:xfrm>
          <a:prstGeom prst="roundRect">
            <a:avLst/>
          </a:prstGeom>
          <a:solidFill>
            <a:srgbClr val="66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1" name="그룹 100"/>
          <p:cNvGrpSpPr/>
          <p:nvPr/>
        </p:nvGrpSpPr>
        <p:grpSpPr>
          <a:xfrm>
            <a:off x="35496" y="188640"/>
            <a:ext cx="1120563" cy="6097822"/>
            <a:chOff x="143920" y="224208"/>
            <a:chExt cx="1120563" cy="6062253"/>
          </a:xfrm>
        </p:grpSpPr>
        <p:pic>
          <p:nvPicPr>
            <p:cNvPr id="102" name="Picture 3" descr="C:\Users\ChealYeon\Desktop\프로필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649" y="511320"/>
              <a:ext cx="1055011" cy="9667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3" name="직사각형 102"/>
            <p:cNvSpPr/>
            <p:nvPr/>
          </p:nvSpPr>
          <p:spPr>
            <a:xfrm>
              <a:off x="143920" y="224208"/>
              <a:ext cx="1120563" cy="60622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모서리가 둥근 직사각형 103"/>
            <p:cNvSpPr/>
            <p:nvPr/>
          </p:nvSpPr>
          <p:spPr>
            <a:xfrm>
              <a:off x="285751" y="259503"/>
              <a:ext cx="860805" cy="22316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spc="-300" smtClean="0">
                  <a:solidFill>
                    <a:schemeClr val="tx1"/>
                  </a:solidFill>
                </a:rPr>
                <a:t>김철연</a:t>
              </a:r>
              <a:endParaRPr lang="ko-KR" altLang="en-US" sz="1400" b="1" spc="-300" dirty="0">
                <a:solidFill>
                  <a:schemeClr val="tx1"/>
                </a:solidFill>
              </a:endParaRPr>
            </a:p>
          </p:txBody>
        </p:sp>
        <p:sp>
          <p:nvSpPr>
            <p:cNvPr id="105" name="모서리가 둥근 직사각형 104"/>
            <p:cNvSpPr/>
            <p:nvPr/>
          </p:nvSpPr>
          <p:spPr>
            <a:xfrm>
              <a:off x="219270" y="4029197"/>
              <a:ext cx="969862" cy="22316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spc="-300" dirty="0" smtClean="0">
                  <a:solidFill>
                    <a:schemeClr val="bg1"/>
                  </a:solidFill>
                </a:rPr>
                <a:t>프로필 </a:t>
              </a:r>
              <a:endParaRPr lang="en-US" altLang="ko-KR" sz="1600" b="1" spc="-300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ko-KR" altLang="en-US" sz="1600" b="1" spc="-300" dirty="0">
                  <a:solidFill>
                    <a:schemeClr val="bg1"/>
                  </a:solidFill>
                </a:rPr>
                <a:t>수</a:t>
              </a:r>
              <a:r>
                <a:rPr lang="ko-KR" altLang="en-US" sz="1600" b="1" spc="-300" dirty="0" smtClean="0">
                  <a:solidFill>
                    <a:schemeClr val="bg1"/>
                  </a:solidFill>
                </a:rPr>
                <a:t>정</a:t>
              </a:r>
              <a:endParaRPr lang="ko-KR" altLang="en-US" sz="1600" b="1" spc="-300" dirty="0">
                <a:solidFill>
                  <a:schemeClr val="bg1"/>
                </a:solidFill>
              </a:endParaRPr>
            </a:p>
          </p:txBody>
        </p:sp>
        <p:sp>
          <p:nvSpPr>
            <p:cNvPr id="106" name="모서리가 둥근 직사각형 105"/>
            <p:cNvSpPr/>
            <p:nvPr/>
          </p:nvSpPr>
          <p:spPr>
            <a:xfrm>
              <a:off x="215928" y="2214619"/>
              <a:ext cx="969862" cy="22316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spc="-300" dirty="0" smtClean="0">
                  <a:solidFill>
                    <a:schemeClr val="tx1"/>
                  </a:solidFill>
                </a:rPr>
                <a:t>우체</a:t>
              </a:r>
              <a:r>
                <a:rPr lang="ko-KR" altLang="en-US" sz="1600" b="1" spc="-300" dirty="0">
                  <a:solidFill>
                    <a:schemeClr val="tx1"/>
                  </a:solidFill>
                </a:rPr>
                <a:t>통</a:t>
              </a:r>
            </a:p>
          </p:txBody>
        </p:sp>
        <p:sp>
          <p:nvSpPr>
            <p:cNvPr id="107" name="모서리가 둥근 직사각형 106"/>
            <p:cNvSpPr/>
            <p:nvPr/>
          </p:nvSpPr>
          <p:spPr>
            <a:xfrm>
              <a:off x="219270" y="2822316"/>
              <a:ext cx="969862" cy="22316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spc="-300" dirty="0" smtClean="0">
                  <a:solidFill>
                    <a:schemeClr val="tx1"/>
                  </a:solidFill>
                </a:rPr>
                <a:t>앨범</a:t>
              </a:r>
              <a:endParaRPr lang="ko-KR" altLang="en-US" sz="1600" b="1" spc="-300" dirty="0">
                <a:solidFill>
                  <a:schemeClr val="tx1"/>
                </a:solidFill>
              </a:endParaRPr>
            </a:p>
          </p:txBody>
        </p:sp>
        <p:sp>
          <p:nvSpPr>
            <p:cNvPr id="108" name="모서리가 둥근 직사각형 107"/>
            <p:cNvSpPr/>
            <p:nvPr/>
          </p:nvSpPr>
          <p:spPr>
            <a:xfrm>
              <a:off x="219270" y="3425757"/>
              <a:ext cx="969862" cy="22316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spc="-300" dirty="0" smtClean="0">
                  <a:solidFill>
                    <a:schemeClr val="tx1"/>
                  </a:solidFill>
                </a:rPr>
                <a:t>포인트</a:t>
              </a:r>
              <a:endParaRPr lang="ko-KR" altLang="en-US" sz="1600" b="1" spc="-3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92983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이등변 삼각형 70"/>
          <p:cNvSpPr/>
          <p:nvPr/>
        </p:nvSpPr>
        <p:spPr>
          <a:xfrm>
            <a:off x="3126" y="0"/>
            <a:ext cx="9140873" cy="1435635"/>
          </a:xfrm>
          <a:prstGeom prst="triangle">
            <a:avLst>
              <a:gd name="adj" fmla="val 5028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1" name="Picture 3" descr="C:\Users\ChealYeon\Desktop\프로필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649" y="511320"/>
            <a:ext cx="1055011" cy="966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직사각형 78"/>
          <p:cNvSpPr/>
          <p:nvPr/>
        </p:nvSpPr>
        <p:spPr>
          <a:xfrm flipV="1">
            <a:off x="0" y="1412776"/>
            <a:ext cx="9132354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43920" y="224208"/>
            <a:ext cx="1120563" cy="60622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직사각형 111"/>
          <p:cNvSpPr/>
          <p:nvPr/>
        </p:nvSpPr>
        <p:spPr>
          <a:xfrm rot="5400000">
            <a:off x="4553045" y="1721848"/>
            <a:ext cx="45719" cy="91292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754575" y="6317486"/>
            <a:ext cx="5000637" cy="5486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모서리가 둥근 직사각형 64"/>
          <p:cNvSpPr/>
          <p:nvPr/>
        </p:nvSpPr>
        <p:spPr>
          <a:xfrm>
            <a:off x="285751" y="259503"/>
            <a:ext cx="860805" cy="22316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rgbClr val="7030A0"/>
                </a:solidFill>
              </a:rPr>
              <a:t>김철연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689493" y="755894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일정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930728" y="755894"/>
            <a:ext cx="785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홈 보기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5409573" y="755894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소망상자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817285" y="755894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이야기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grpSp>
        <p:nvGrpSpPr>
          <p:cNvPr id="73" name="그룹 72"/>
          <p:cNvGrpSpPr/>
          <p:nvPr/>
        </p:nvGrpSpPr>
        <p:grpSpPr>
          <a:xfrm>
            <a:off x="6344914" y="678875"/>
            <a:ext cx="595036" cy="558698"/>
            <a:chOff x="7760508" y="4931318"/>
            <a:chExt cx="728054" cy="700826"/>
          </a:xfrm>
        </p:grpSpPr>
        <p:sp>
          <p:nvSpPr>
            <p:cNvPr id="76" name="타원 75"/>
            <p:cNvSpPr/>
            <p:nvPr/>
          </p:nvSpPr>
          <p:spPr>
            <a:xfrm>
              <a:off x="7784233" y="4931318"/>
              <a:ext cx="704329" cy="700826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7760508" y="5086211"/>
              <a:ext cx="728054" cy="4246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b="1" dirty="0" smtClean="0">
                  <a:solidFill>
                    <a:schemeClr val="bg1"/>
                  </a:solidFill>
                </a:rPr>
                <a:t>미션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78" name="TextBox 77"/>
          <p:cNvSpPr txBox="1"/>
          <p:nvPr/>
        </p:nvSpPr>
        <p:spPr>
          <a:xfrm>
            <a:off x="3793072" y="755894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일기장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80" name="모서리가 둥근 직사각형 79"/>
          <p:cNvSpPr/>
          <p:nvPr/>
        </p:nvSpPr>
        <p:spPr>
          <a:xfrm>
            <a:off x="221305" y="3366180"/>
            <a:ext cx="969862" cy="22316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tx1"/>
                </a:solidFill>
              </a:rPr>
              <a:t>프로필 수정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81" name="모서리가 둥근 직사각형 80"/>
          <p:cNvSpPr/>
          <p:nvPr/>
        </p:nvSpPr>
        <p:spPr>
          <a:xfrm>
            <a:off x="221305" y="1692603"/>
            <a:ext cx="969862" cy="22316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tx1"/>
                </a:solidFill>
              </a:rPr>
              <a:t>우체</a:t>
            </a:r>
            <a:r>
              <a:rPr lang="ko-KR" altLang="en-US" sz="1100" b="1" dirty="0">
                <a:solidFill>
                  <a:schemeClr val="tx1"/>
                </a:solidFill>
              </a:rPr>
              <a:t>통</a:t>
            </a:r>
          </a:p>
        </p:txBody>
      </p:sp>
      <p:sp>
        <p:nvSpPr>
          <p:cNvPr id="82" name="모서리가 둥근 직사각형 81"/>
          <p:cNvSpPr/>
          <p:nvPr/>
        </p:nvSpPr>
        <p:spPr>
          <a:xfrm>
            <a:off x="221305" y="2250462"/>
            <a:ext cx="969862" cy="22316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tx1"/>
                </a:solidFill>
              </a:rPr>
              <a:t>앨범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83" name="모서리가 둥근 직사각형 82"/>
          <p:cNvSpPr/>
          <p:nvPr/>
        </p:nvSpPr>
        <p:spPr>
          <a:xfrm>
            <a:off x="221305" y="2808321"/>
            <a:ext cx="969862" cy="22316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tx1"/>
                </a:solidFill>
              </a:rPr>
              <a:t>포인트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5905559" y="1127329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00B0F0"/>
                </a:solidFill>
              </a:rPr>
              <a:t>수행자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6750309" y="1124744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00B0F0"/>
                </a:solidFill>
              </a:rPr>
              <a:t>제시자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cxnSp>
        <p:nvCxnSpPr>
          <p:cNvPr id="87" name="직선 연결선 86"/>
          <p:cNvCxnSpPr/>
          <p:nvPr/>
        </p:nvCxnSpPr>
        <p:spPr>
          <a:xfrm>
            <a:off x="5992552" y="1380666"/>
            <a:ext cx="479469" cy="0"/>
          </a:xfrm>
          <a:prstGeom prst="line">
            <a:avLst/>
          </a:prstGeom>
          <a:ln w="25400">
            <a:solidFill>
              <a:srgbClr val="B416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모서리가 둥근 직사각형 106"/>
          <p:cNvSpPr/>
          <p:nvPr/>
        </p:nvSpPr>
        <p:spPr>
          <a:xfrm>
            <a:off x="1505934" y="1340768"/>
            <a:ext cx="1312665" cy="270677"/>
          </a:xfrm>
          <a:prstGeom prst="roundRect">
            <a:avLst/>
          </a:prstGeom>
          <a:solidFill>
            <a:srgbClr val="3DA3C3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</a:rPr>
              <a:t>수행 미션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pic>
        <p:nvPicPr>
          <p:cNvPr id="13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0976" y="5981896"/>
            <a:ext cx="2876550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5" name="모서리가 둥근 직사각형 134"/>
          <p:cNvSpPr/>
          <p:nvPr/>
        </p:nvSpPr>
        <p:spPr>
          <a:xfrm>
            <a:off x="1570958" y="2320994"/>
            <a:ext cx="1121352" cy="276473"/>
          </a:xfrm>
          <a:prstGeom prst="roundRect">
            <a:avLst>
              <a:gd name="adj" fmla="val 6468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제목</a:t>
            </a:r>
            <a:endParaRPr lang="ko-KR" altLang="en-US" sz="1600" dirty="0"/>
          </a:p>
        </p:txBody>
      </p:sp>
      <p:sp>
        <p:nvSpPr>
          <p:cNvPr id="136" name="직사각형 135"/>
          <p:cNvSpPr/>
          <p:nvPr/>
        </p:nvSpPr>
        <p:spPr>
          <a:xfrm>
            <a:off x="1415023" y="2040268"/>
            <a:ext cx="707506" cy="2440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/>
              <a:t>15/07/17</a:t>
            </a:r>
            <a:endParaRPr lang="ko-KR" altLang="en-US" sz="1100" dirty="0"/>
          </a:p>
        </p:txBody>
      </p:sp>
      <p:sp>
        <p:nvSpPr>
          <p:cNvPr id="137" name="직사각형 136"/>
          <p:cNvSpPr/>
          <p:nvPr/>
        </p:nvSpPr>
        <p:spPr>
          <a:xfrm>
            <a:off x="1415023" y="2785153"/>
            <a:ext cx="707506" cy="2440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 smtClean="0"/>
              <a:t>15/07/16</a:t>
            </a:r>
            <a:endParaRPr lang="ko-KR" altLang="en-US" sz="1100" dirty="0"/>
          </a:p>
        </p:txBody>
      </p:sp>
      <p:pic>
        <p:nvPicPr>
          <p:cNvPr id="139" name="그림 13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940970" y="1365251"/>
            <a:ext cx="381328" cy="1045904"/>
          </a:xfrm>
          <a:prstGeom prst="rect">
            <a:avLst/>
          </a:prstGeom>
        </p:spPr>
      </p:pic>
      <p:pic>
        <p:nvPicPr>
          <p:cNvPr id="140" name="그림 13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V="1">
            <a:off x="1940970" y="5185715"/>
            <a:ext cx="381328" cy="1045904"/>
          </a:xfrm>
          <a:prstGeom prst="rect">
            <a:avLst/>
          </a:prstGeom>
        </p:spPr>
      </p:pic>
      <p:sp>
        <p:nvSpPr>
          <p:cNvPr id="141" name="모서리가 둥근 직사각형 140"/>
          <p:cNvSpPr/>
          <p:nvPr/>
        </p:nvSpPr>
        <p:spPr>
          <a:xfrm>
            <a:off x="1427941" y="3047934"/>
            <a:ext cx="1449051" cy="276473"/>
          </a:xfrm>
          <a:prstGeom prst="roundRect">
            <a:avLst>
              <a:gd name="adj" fmla="val 646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제목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144" name="직선 연결선 143"/>
          <p:cNvCxnSpPr/>
          <p:nvPr/>
        </p:nvCxnSpPr>
        <p:spPr>
          <a:xfrm>
            <a:off x="2985576" y="1771373"/>
            <a:ext cx="0" cy="3952913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타원 144"/>
          <p:cNvSpPr/>
          <p:nvPr/>
        </p:nvSpPr>
        <p:spPr>
          <a:xfrm>
            <a:off x="2839312" y="2060848"/>
            <a:ext cx="292528" cy="292528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" name="모서리가 둥근 직사각형 148"/>
          <p:cNvSpPr/>
          <p:nvPr/>
        </p:nvSpPr>
        <p:spPr>
          <a:xfrm>
            <a:off x="3324251" y="1578443"/>
            <a:ext cx="5561016" cy="2409186"/>
          </a:xfrm>
          <a:prstGeom prst="roundRect">
            <a:avLst>
              <a:gd name="adj" fmla="val 4080"/>
            </a:avLst>
          </a:prstGeom>
          <a:solidFill>
            <a:srgbClr val="00B050">
              <a:alpha val="10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모서리가 둥근 직사각형 149"/>
          <p:cNvSpPr/>
          <p:nvPr/>
        </p:nvSpPr>
        <p:spPr>
          <a:xfrm>
            <a:off x="3613851" y="2018493"/>
            <a:ext cx="5092883" cy="30039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UI </a:t>
            </a:r>
            <a:r>
              <a:rPr lang="ko-KR" altLang="en-US" sz="1400" dirty="0" smtClean="0">
                <a:solidFill>
                  <a:schemeClr val="tx1"/>
                </a:solidFill>
              </a:rPr>
              <a:t>설계 서류 제출하기</a:t>
            </a:r>
            <a:r>
              <a:rPr lang="en-US" altLang="ko-KR" sz="1400" dirty="0" smtClean="0">
                <a:solidFill>
                  <a:schemeClr val="tx1"/>
                </a:solidFill>
              </a:rPr>
              <a:t>!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1" name="모서리가 둥근 직사각형 150"/>
          <p:cNvSpPr/>
          <p:nvPr/>
        </p:nvSpPr>
        <p:spPr>
          <a:xfrm>
            <a:off x="3607526" y="2502876"/>
            <a:ext cx="5099208" cy="1184238"/>
          </a:xfrm>
          <a:prstGeom prst="roundRect">
            <a:avLst>
              <a:gd name="adj" fmla="val 526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 dirty="0" smtClean="0">
                <a:solidFill>
                  <a:schemeClr val="tx1"/>
                </a:solidFill>
              </a:rPr>
              <a:t>UI </a:t>
            </a:r>
            <a:r>
              <a:rPr lang="ko-KR" altLang="en-US" sz="1400" dirty="0" smtClean="0">
                <a:solidFill>
                  <a:schemeClr val="tx1"/>
                </a:solidFill>
              </a:rPr>
              <a:t>설계 하여 문서로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가온나</a:t>
            </a:r>
            <a:r>
              <a:rPr lang="en-US" altLang="ko-KR" sz="1400" dirty="0" smtClean="0">
                <a:solidFill>
                  <a:schemeClr val="tx1"/>
                </a:solidFill>
              </a:rPr>
              <a:t>~!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pSp>
        <p:nvGrpSpPr>
          <p:cNvPr id="152" name="그룹 151"/>
          <p:cNvGrpSpPr/>
          <p:nvPr/>
        </p:nvGrpSpPr>
        <p:grpSpPr>
          <a:xfrm>
            <a:off x="8291541" y="3457998"/>
            <a:ext cx="416575" cy="458233"/>
            <a:chOff x="8388424" y="5831672"/>
            <a:chExt cx="504056" cy="504056"/>
          </a:xfrm>
        </p:grpSpPr>
        <p:sp>
          <p:nvSpPr>
            <p:cNvPr id="153" name="타원 152"/>
            <p:cNvSpPr/>
            <p:nvPr/>
          </p:nvSpPr>
          <p:spPr>
            <a:xfrm>
              <a:off x="8388424" y="5831672"/>
              <a:ext cx="504056" cy="504056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54" name="그림 153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55893" y="5893200"/>
              <a:ext cx="381000" cy="381000"/>
            </a:xfrm>
            <a:prstGeom prst="rect">
              <a:avLst/>
            </a:prstGeom>
          </p:spPr>
        </p:pic>
      </p:grpSp>
      <p:sp>
        <p:nvSpPr>
          <p:cNvPr id="155" name="타원 154"/>
          <p:cNvSpPr/>
          <p:nvPr/>
        </p:nvSpPr>
        <p:spPr>
          <a:xfrm>
            <a:off x="7823838" y="3457998"/>
            <a:ext cx="416575" cy="458233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모서리가 둥근 직사각형 155"/>
          <p:cNvSpPr/>
          <p:nvPr/>
        </p:nvSpPr>
        <p:spPr>
          <a:xfrm>
            <a:off x="7087068" y="1683453"/>
            <a:ext cx="1575239" cy="27979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7" name="타원 156"/>
          <p:cNvSpPr/>
          <p:nvPr/>
        </p:nvSpPr>
        <p:spPr>
          <a:xfrm>
            <a:off x="8291541" y="2975787"/>
            <a:ext cx="416575" cy="458233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" name="TextBox 157"/>
          <p:cNvSpPr txBox="1"/>
          <p:nvPr/>
        </p:nvSpPr>
        <p:spPr>
          <a:xfrm>
            <a:off x="8269743" y="3056306"/>
            <a:ext cx="415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pc="-300" dirty="0" smtClean="0">
                <a:solidFill>
                  <a:schemeClr val="bg1"/>
                </a:solidFill>
              </a:rPr>
              <a:t>수</a:t>
            </a:r>
            <a:r>
              <a:rPr lang="ko-KR" altLang="en-US" sz="1200" spc="-300" dirty="0">
                <a:solidFill>
                  <a:schemeClr val="bg1"/>
                </a:solidFill>
              </a:rPr>
              <a:t>행</a:t>
            </a:r>
          </a:p>
        </p:txBody>
      </p:sp>
      <p:sp>
        <p:nvSpPr>
          <p:cNvPr id="159" name="직사각형 158"/>
          <p:cNvSpPr/>
          <p:nvPr/>
        </p:nvSpPr>
        <p:spPr>
          <a:xfrm>
            <a:off x="7863190" y="1683453"/>
            <a:ext cx="80021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b="1" dirty="0">
                <a:solidFill>
                  <a:schemeClr val="bg1"/>
                </a:solidFill>
              </a:rPr>
              <a:t>15/07/17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60" name="직사각형 159"/>
          <p:cNvSpPr/>
          <p:nvPr/>
        </p:nvSpPr>
        <p:spPr>
          <a:xfrm>
            <a:off x="7087068" y="1683453"/>
            <a:ext cx="83548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제시날짜 </a:t>
            </a:r>
            <a:r>
              <a:rPr lang="en-US" altLang="ko-KR" sz="1100" b="1" dirty="0" smtClean="0">
                <a:solidFill>
                  <a:schemeClr val="bg1"/>
                </a:solidFill>
              </a:rPr>
              <a:t>: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62" name="타원 161"/>
          <p:cNvSpPr/>
          <p:nvPr/>
        </p:nvSpPr>
        <p:spPr>
          <a:xfrm>
            <a:off x="7823838" y="2990056"/>
            <a:ext cx="416575" cy="458233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3" name="TextBox 162"/>
          <p:cNvSpPr txBox="1"/>
          <p:nvPr/>
        </p:nvSpPr>
        <p:spPr>
          <a:xfrm>
            <a:off x="7803998" y="2987019"/>
            <a:ext cx="415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pc="-300" dirty="0" smtClean="0">
                <a:solidFill>
                  <a:schemeClr val="bg1"/>
                </a:solidFill>
              </a:rPr>
              <a:t>미션</a:t>
            </a:r>
            <a:endParaRPr lang="en-US" altLang="ko-KR" sz="1200" spc="-300" dirty="0" smtClean="0">
              <a:solidFill>
                <a:schemeClr val="bg1"/>
              </a:solidFill>
            </a:endParaRPr>
          </a:p>
          <a:p>
            <a:r>
              <a:rPr lang="ko-KR" altLang="en-US" sz="1200" spc="-300" dirty="0" smtClean="0">
                <a:solidFill>
                  <a:schemeClr val="bg1"/>
                </a:solidFill>
              </a:rPr>
              <a:t>포</a:t>
            </a:r>
            <a:r>
              <a:rPr lang="ko-KR" altLang="en-US" sz="1200" spc="-300" dirty="0">
                <a:solidFill>
                  <a:schemeClr val="bg1"/>
                </a:solidFill>
              </a:rPr>
              <a:t>기</a:t>
            </a:r>
          </a:p>
        </p:txBody>
      </p:sp>
      <p:sp>
        <p:nvSpPr>
          <p:cNvPr id="164" name="타원 163"/>
          <p:cNvSpPr/>
          <p:nvPr/>
        </p:nvSpPr>
        <p:spPr>
          <a:xfrm>
            <a:off x="7331933" y="3457998"/>
            <a:ext cx="416575" cy="458233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" name="타원 164"/>
          <p:cNvSpPr/>
          <p:nvPr/>
        </p:nvSpPr>
        <p:spPr>
          <a:xfrm>
            <a:off x="7331933" y="2975787"/>
            <a:ext cx="416575" cy="458233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66" name="그림 16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6817" y="3513933"/>
            <a:ext cx="314876" cy="346364"/>
          </a:xfrm>
          <a:prstGeom prst="rect">
            <a:avLst/>
          </a:prstGeom>
        </p:spPr>
      </p:pic>
      <p:sp>
        <p:nvSpPr>
          <p:cNvPr id="167" name="TextBox 166"/>
          <p:cNvSpPr txBox="1"/>
          <p:nvPr/>
        </p:nvSpPr>
        <p:spPr>
          <a:xfrm>
            <a:off x="7326133" y="2936415"/>
            <a:ext cx="415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pc="-300" dirty="0" smtClean="0">
                <a:solidFill>
                  <a:schemeClr val="bg1"/>
                </a:solidFill>
              </a:rPr>
              <a:t>돌아</a:t>
            </a:r>
            <a:endParaRPr lang="en-US" altLang="ko-KR" sz="1200" spc="-300" dirty="0" smtClean="0">
              <a:solidFill>
                <a:schemeClr val="bg1"/>
              </a:solidFill>
            </a:endParaRPr>
          </a:p>
          <a:p>
            <a:r>
              <a:rPr lang="ko-KR" altLang="en-US" sz="1200" spc="-300" dirty="0" smtClean="0">
                <a:solidFill>
                  <a:schemeClr val="bg1"/>
                </a:solidFill>
              </a:rPr>
              <a:t>가</a:t>
            </a:r>
            <a:r>
              <a:rPr lang="ko-KR" altLang="en-US" sz="1200" spc="-300" dirty="0">
                <a:solidFill>
                  <a:schemeClr val="bg1"/>
                </a:solidFill>
              </a:rPr>
              <a:t>기</a:t>
            </a:r>
          </a:p>
        </p:txBody>
      </p:sp>
      <p:sp>
        <p:nvSpPr>
          <p:cNvPr id="168" name="모서리가 둥근 직사각형 167"/>
          <p:cNvSpPr/>
          <p:nvPr/>
        </p:nvSpPr>
        <p:spPr>
          <a:xfrm>
            <a:off x="6444208" y="1683453"/>
            <a:ext cx="706868" cy="27979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9" name="직사각형 168"/>
          <p:cNvSpPr/>
          <p:nvPr/>
        </p:nvSpPr>
        <p:spPr>
          <a:xfrm>
            <a:off x="6479209" y="1692546"/>
            <a:ext cx="607859" cy="261610"/>
          </a:xfrm>
          <a:prstGeom prst="rect">
            <a:avLst/>
          </a:prstGeom>
          <a:solidFill>
            <a:srgbClr val="00B050"/>
          </a:solidFill>
        </p:spPr>
        <p:txBody>
          <a:bodyPr wrap="none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장재영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70" name="모서리가 둥근 직사각형 169"/>
          <p:cNvSpPr/>
          <p:nvPr/>
        </p:nvSpPr>
        <p:spPr>
          <a:xfrm>
            <a:off x="3532701" y="3658847"/>
            <a:ext cx="864095" cy="27979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수행자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71" name="모서리가 둥근 직사각형 170"/>
          <p:cNvSpPr/>
          <p:nvPr/>
        </p:nvSpPr>
        <p:spPr>
          <a:xfrm>
            <a:off x="4095616" y="3658847"/>
            <a:ext cx="941121" cy="27979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solidFill>
                  <a:schemeClr val="tx1"/>
                </a:solidFill>
              </a:rPr>
              <a:t>김철연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pic>
        <p:nvPicPr>
          <p:cNvPr id="4098" name="Picture 2" descr="C:\Users\ChealYeon\Downloads\Delete Sign-50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8800" y="3501273"/>
            <a:ext cx="389698" cy="389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3" name="모서리가 둥근 직사각형 172"/>
          <p:cNvSpPr/>
          <p:nvPr/>
        </p:nvSpPr>
        <p:spPr>
          <a:xfrm>
            <a:off x="3324251" y="4077072"/>
            <a:ext cx="5561016" cy="1886606"/>
          </a:xfrm>
          <a:prstGeom prst="roundRect">
            <a:avLst>
              <a:gd name="adj" fmla="val 4080"/>
            </a:avLst>
          </a:prstGeom>
          <a:solidFill>
            <a:srgbClr val="00B050">
              <a:alpha val="10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4" name="모서리가 둥근 직사각형 173"/>
          <p:cNvSpPr/>
          <p:nvPr/>
        </p:nvSpPr>
        <p:spPr>
          <a:xfrm>
            <a:off x="3613851" y="4517122"/>
            <a:ext cx="5092883" cy="30039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팀 자리 청소 하기</a:t>
            </a:r>
            <a:r>
              <a:rPr lang="en-US" altLang="ko-KR" sz="1400" dirty="0" smtClean="0">
                <a:solidFill>
                  <a:schemeClr val="tx1"/>
                </a:solidFill>
              </a:rPr>
              <a:t>!!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5" name="모서리가 둥근 직사각형 174"/>
          <p:cNvSpPr/>
          <p:nvPr/>
        </p:nvSpPr>
        <p:spPr>
          <a:xfrm>
            <a:off x="3607526" y="5001505"/>
            <a:ext cx="5099208" cy="689107"/>
          </a:xfrm>
          <a:prstGeom prst="roundRect">
            <a:avLst>
              <a:gd name="adj" fmla="val 526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오늘 작업이 끝난 후 집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가기전에</a:t>
            </a:r>
            <a:r>
              <a:rPr lang="ko-KR" altLang="en-US" sz="1400" dirty="0" smtClean="0">
                <a:solidFill>
                  <a:schemeClr val="tx1"/>
                </a:solidFill>
              </a:rPr>
              <a:t> 팀 자리를 깨끗이 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청소해라</a:t>
            </a:r>
            <a:r>
              <a:rPr lang="en-US" altLang="ko-KR" sz="1400" dirty="0" smtClean="0">
                <a:solidFill>
                  <a:schemeClr val="tx1"/>
                </a:solidFill>
              </a:rPr>
              <a:t>!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pSp>
        <p:nvGrpSpPr>
          <p:cNvPr id="176" name="그룹 175"/>
          <p:cNvGrpSpPr/>
          <p:nvPr/>
        </p:nvGrpSpPr>
        <p:grpSpPr>
          <a:xfrm>
            <a:off x="8291541" y="5370878"/>
            <a:ext cx="416575" cy="458233"/>
            <a:chOff x="8388424" y="5831672"/>
            <a:chExt cx="504056" cy="504056"/>
          </a:xfrm>
        </p:grpSpPr>
        <p:sp>
          <p:nvSpPr>
            <p:cNvPr id="177" name="타원 176"/>
            <p:cNvSpPr/>
            <p:nvPr/>
          </p:nvSpPr>
          <p:spPr>
            <a:xfrm>
              <a:off x="8388424" y="5831672"/>
              <a:ext cx="504056" cy="504056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78" name="그림 17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55893" y="5893200"/>
              <a:ext cx="381000" cy="381000"/>
            </a:xfrm>
            <a:prstGeom prst="rect">
              <a:avLst/>
            </a:prstGeom>
          </p:spPr>
        </p:pic>
      </p:grpSp>
      <p:sp>
        <p:nvSpPr>
          <p:cNvPr id="179" name="타원 178"/>
          <p:cNvSpPr/>
          <p:nvPr/>
        </p:nvSpPr>
        <p:spPr>
          <a:xfrm>
            <a:off x="7823838" y="5370878"/>
            <a:ext cx="416575" cy="458233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0" name="모서리가 둥근 직사각형 179"/>
          <p:cNvSpPr/>
          <p:nvPr/>
        </p:nvSpPr>
        <p:spPr>
          <a:xfrm>
            <a:off x="7087068" y="4182082"/>
            <a:ext cx="1575239" cy="27979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3" name="직사각형 182"/>
          <p:cNvSpPr/>
          <p:nvPr/>
        </p:nvSpPr>
        <p:spPr>
          <a:xfrm>
            <a:off x="7863190" y="4182082"/>
            <a:ext cx="80021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b="1" dirty="0" smtClean="0">
                <a:solidFill>
                  <a:schemeClr val="bg1"/>
                </a:solidFill>
              </a:rPr>
              <a:t>15/07/16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84" name="직사각형 183"/>
          <p:cNvSpPr/>
          <p:nvPr/>
        </p:nvSpPr>
        <p:spPr>
          <a:xfrm>
            <a:off x="7087068" y="4182082"/>
            <a:ext cx="83548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제시날짜 </a:t>
            </a:r>
            <a:r>
              <a:rPr lang="en-US" altLang="ko-KR" sz="1100" b="1" dirty="0" smtClean="0">
                <a:solidFill>
                  <a:schemeClr val="bg1"/>
                </a:solidFill>
              </a:rPr>
              <a:t>: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87" name="타원 186"/>
          <p:cNvSpPr/>
          <p:nvPr/>
        </p:nvSpPr>
        <p:spPr>
          <a:xfrm>
            <a:off x="7331933" y="5370878"/>
            <a:ext cx="416575" cy="458233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9" name="그림 18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6817" y="5426813"/>
            <a:ext cx="314876" cy="346364"/>
          </a:xfrm>
          <a:prstGeom prst="rect">
            <a:avLst/>
          </a:prstGeom>
        </p:spPr>
      </p:pic>
      <p:sp>
        <p:nvSpPr>
          <p:cNvPr id="191" name="모서리가 둥근 직사각형 190"/>
          <p:cNvSpPr/>
          <p:nvPr/>
        </p:nvSpPr>
        <p:spPr>
          <a:xfrm>
            <a:off x="6444208" y="4182082"/>
            <a:ext cx="706868" cy="27979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2" name="직사각형 191"/>
          <p:cNvSpPr/>
          <p:nvPr/>
        </p:nvSpPr>
        <p:spPr>
          <a:xfrm>
            <a:off x="6479209" y="4191175"/>
            <a:ext cx="607859" cy="261610"/>
          </a:xfrm>
          <a:prstGeom prst="rect">
            <a:avLst/>
          </a:prstGeom>
          <a:solidFill>
            <a:srgbClr val="00B050"/>
          </a:solidFill>
        </p:spPr>
        <p:txBody>
          <a:bodyPr wrap="none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이경</a:t>
            </a:r>
            <a:r>
              <a:rPr lang="ko-KR" altLang="en-US" sz="1100" b="1" dirty="0">
                <a:solidFill>
                  <a:schemeClr val="bg1"/>
                </a:solidFill>
              </a:rPr>
              <a:t>원</a:t>
            </a:r>
          </a:p>
        </p:txBody>
      </p:sp>
      <p:sp>
        <p:nvSpPr>
          <p:cNvPr id="193" name="모서리가 둥근 직사각형 192"/>
          <p:cNvSpPr/>
          <p:nvPr/>
        </p:nvSpPr>
        <p:spPr>
          <a:xfrm>
            <a:off x="3532701" y="5683880"/>
            <a:ext cx="864095" cy="27979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수행자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94" name="모서리가 둥근 직사각형 193"/>
          <p:cNvSpPr/>
          <p:nvPr/>
        </p:nvSpPr>
        <p:spPr>
          <a:xfrm>
            <a:off x="4095616" y="5683880"/>
            <a:ext cx="941121" cy="27979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solidFill>
                  <a:schemeClr val="tx1"/>
                </a:solidFill>
              </a:rPr>
              <a:t>김철연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pic>
        <p:nvPicPr>
          <p:cNvPr id="195" name="Picture 2" descr="C:\Users\ChealYeon\Downloads\Delete Sign-50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8800" y="5414153"/>
            <a:ext cx="389698" cy="389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8" name="직사각형 197"/>
          <p:cNvSpPr/>
          <p:nvPr/>
        </p:nvSpPr>
        <p:spPr>
          <a:xfrm>
            <a:off x="1415023" y="4135631"/>
            <a:ext cx="707506" cy="2440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 smtClean="0"/>
              <a:t>15/07/14</a:t>
            </a:r>
            <a:endParaRPr lang="ko-KR" altLang="en-US" sz="1100" dirty="0"/>
          </a:p>
        </p:txBody>
      </p:sp>
      <p:sp>
        <p:nvSpPr>
          <p:cNvPr id="199" name="모서리가 둥근 직사각형 198"/>
          <p:cNvSpPr/>
          <p:nvPr/>
        </p:nvSpPr>
        <p:spPr>
          <a:xfrm>
            <a:off x="1427941" y="4419753"/>
            <a:ext cx="1449051" cy="276473"/>
          </a:xfrm>
          <a:prstGeom prst="roundRect">
            <a:avLst>
              <a:gd name="adj" fmla="val 646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제목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00" name="모서리가 둥근 직사각형 199"/>
          <p:cNvSpPr/>
          <p:nvPr/>
        </p:nvSpPr>
        <p:spPr>
          <a:xfrm>
            <a:off x="1427941" y="5062538"/>
            <a:ext cx="1449051" cy="276473"/>
          </a:xfrm>
          <a:prstGeom prst="roundRect">
            <a:avLst>
              <a:gd name="adj" fmla="val 646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제목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01" name="직사각형 200"/>
          <p:cNvSpPr/>
          <p:nvPr/>
        </p:nvSpPr>
        <p:spPr>
          <a:xfrm>
            <a:off x="1431409" y="3463822"/>
            <a:ext cx="707506" cy="2440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 smtClean="0"/>
              <a:t>15/07/15</a:t>
            </a:r>
            <a:endParaRPr lang="ko-KR" altLang="en-US" sz="1100" dirty="0"/>
          </a:p>
        </p:txBody>
      </p:sp>
      <p:sp>
        <p:nvSpPr>
          <p:cNvPr id="202" name="모서리가 둥근 직사각형 201"/>
          <p:cNvSpPr/>
          <p:nvPr/>
        </p:nvSpPr>
        <p:spPr>
          <a:xfrm>
            <a:off x="1427941" y="3766394"/>
            <a:ext cx="1449051" cy="276473"/>
          </a:xfrm>
          <a:prstGeom prst="roundRect">
            <a:avLst>
              <a:gd name="adj" fmla="val 646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제목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03" name="직사각형 202"/>
          <p:cNvSpPr/>
          <p:nvPr/>
        </p:nvSpPr>
        <p:spPr>
          <a:xfrm>
            <a:off x="1415023" y="4804037"/>
            <a:ext cx="75854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 smtClean="0"/>
              <a:t>15/07/10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737141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이등변 삼각형 70"/>
          <p:cNvSpPr/>
          <p:nvPr/>
        </p:nvSpPr>
        <p:spPr>
          <a:xfrm>
            <a:off x="3126" y="0"/>
            <a:ext cx="9140873" cy="1435635"/>
          </a:xfrm>
          <a:prstGeom prst="triangle">
            <a:avLst>
              <a:gd name="adj" fmla="val 5028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1" name="Picture 3" descr="C:\Users\ChealYeon\Desktop\프로필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649" y="511320"/>
            <a:ext cx="1055011" cy="966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직사각형 78"/>
          <p:cNvSpPr/>
          <p:nvPr/>
        </p:nvSpPr>
        <p:spPr>
          <a:xfrm flipV="1">
            <a:off x="0" y="1412776"/>
            <a:ext cx="9132354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43920" y="224208"/>
            <a:ext cx="1120563" cy="60622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직사각형 111"/>
          <p:cNvSpPr/>
          <p:nvPr/>
        </p:nvSpPr>
        <p:spPr>
          <a:xfrm rot="5400000">
            <a:off x="4553045" y="1721848"/>
            <a:ext cx="45719" cy="91292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754575" y="6317486"/>
            <a:ext cx="5000637" cy="5486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모서리가 둥근 직사각형 64"/>
          <p:cNvSpPr/>
          <p:nvPr/>
        </p:nvSpPr>
        <p:spPr>
          <a:xfrm>
            <a:off x="285751" y="259503"/>
            <a:ext cx="860805" cy="22316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rgbClr val="7030A0"/>
                </a:solidFill>
              </a:rPr>
              <a:t>김철연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689493" y="755894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일정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930728" y="755894"/>
            <a:ext cx="785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홈 보기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5409573" y="755894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소망상자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817285" y="755894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이야기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grpSp>
        <p:nvGrpSpPr>
          <p:cNvPr id="73" name="그룹 72"/>
          <p:cNvGrpSpPr/>
          <p:nvPr/>
        </p:nvGrpSpPr>
        <p:grpSpPr>
          <a:xfrm>
            <a:off x="6344914" y="678875"/>
            <a:ext cx="595036" cy="558698"/>
            <a:chOff x="7760508" y="4931318"/>
            <a:chExt cx="728054" cy="700826"/>
          </a:xfrm>
        </p:grpSpPr>
        <p:sp>
          <p:nvSpPr>
            <p:cNvPr id="76" name="타원 75"/>
            <p:cNvSpPr/>
            <p:nvPr/>
          </p:nvSpPr>
          <p:spPr>
            <a:xfrm>
              <a:off x="7784233" y="4931318"/>
              <a:ext cx="704329" cy="700826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7760508" y="5086211"/>
              <a:ext cx="728054" cy="4246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b="1" dirty="0" smtClean="0">
                  <a:solidFill>
                    <a:schemeClr val="bg1"/>
                  </a:solidFill>
                </a:rPr>
                <a:t>미션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78" name="TextBox 77"/>
          <p:cNvSpPr txBox="1"/>
          <p:nvPr/>
        </p:nvSpPr>
        <p:spPr>
          <a:xfrm>
            <a:off x="3793072" y="755894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일기장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80" name="모서리가 둥근 직사각형 79"/>
          <p:cNvSpPr/>
          <p:nvPr/>
        </p:nvSpPr>
        <p:spPr>
          <a:xfrm>
            <a:off x="221305" y="3366180"/>
            <a:ext cx="969862" cy="22316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tx1"/>
                </a:solidFill>
              </a:rPr>
              <a:t>프로필 수정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81" name="모서리가 둥근 직사각형 80"/>
          <p:cNvSpPr/>
          <p:nvPr/>
        </p:nvSpPr>
        <p:spPr>
          <a:xfrm>
            <a:off x="221305" y="1692603"/>
            <a:ext cx="969862" cy="22316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tx1"/>
                </a:solidFill>
              </a:rPr>
              <a:t>우체</a:t>
            </a:r>
            <a:r>
              <a:rPr lang="ko-KR" altLang="en-US" sz="1100" b="1" dirty="0">
                <a:solidFill>
                  <a:schemeClr val="tx1"/>
                </a:solidFill>
              </a:rPr>
              <a:t>통</a:t>
            </a:r>
          </a:p>
        </p:txBody>
      </p:sp>
      <p:sp>
        <p:nvSpPr>
          <p:cNvPr id="82" name="모서리가 둥근 직사각형 81"/>
          <p:cNvSpPr/>
          <p:nvPr/>
        </p:nvSpPr>
        <p:spPr>
          <a:xfrm>
            <a:off x="221305" y="2250462"/>
            <a:ext cx="969862" cy="22316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tx1"/>
                </a:solidFill>
              </a:rPr>
              <a:t>앨범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83" name="모서리가 둥근 직사각형 82"/>
          <p:cNvSpPr/>
          <p:nvPr/>
        </p:nvSpPr>
        <p:spPr>
          <a:xfrm>
            <a:off x="221305" y="2808321"/>
            <a:ext cx="969862" cy="22316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tx1"/>
                </a:solidFill>
              </a:rPr>
              <a:t>포인트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5905559" y="1127329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00B0F0"/>
                </a:solidFill>
              </a:rPr>
              <a:t>수행자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6750309" y="1124744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00B0F0"/>
                </a:solidFill>
              </a:rPr>
              <a:t>제시자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cxnSp>
        <p:nvCxnSpPr>
          <p:cNvPr id="87" name="직선 연결선 86"/>
          <p:cNvCxnSpPr/>
          <p:nvPr/>
        </p:nvCxnSpPr>
        <p:spPr>
          <a:xfrm>
            <a:off x="5992552" y="1380666"/>
            <a:ext cx="479469" cy="0"/>
          </a:xfrm>
          <a:prstGeom prst="line">
            <a:avLst/>
          </a:prstGeom>
          <a:ln w="25400">
            <a:solidFill>
              <a:srgbClr val="B416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모서리가 둥근 직사각형 106"/>
          <p:cNvSpPr/>
          <p:nvPr/>
        </p:nvSpPr>
        <p:spPr>
          <a:xfrm>
            <a:off x="1505934" y="1340768"/>
            <a:ext cx="1312665" cy="270677"/>
          </a:xfrm>
          <a:prstGeom prst="roundRect">
            <a:avLst/>
          </a:prstGeom>
          <a:solidFill>
            <a:srgbClr val="3DA3C3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</a:rPr>
              <a:t>수행 미션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pic>
        <p:nvPicPr>
          <p:cNvPr id="13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0976" y="5981896"/>
            <a:ext cx="2876550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5" name="모서리가 둥근 직사각형 134"/>
          <p:cNvSpPr/>
          <p:nvPr/>
        </p:nvSpPr>
        <p:spPr>
          <a:xfrm>
            <a:off x="1570958" y="2320994"/>
            <a:ext cx="1121352" cy="276473"/>
          </a:xfrm>
          <a:prstGeom prst="roundRect">
            <a:avLst>
              <a:gd name="adj" fmla="val 6468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제목</a:t>
            </a:r>
            <a:endParaRPr lang="ko-KR" altLang="en-US" sz="1600" dirty="0"/>
          </a:p>
        </p:txBody>
      </p:sp>
      <p:sp>
        <p:nvSpPr>
          <p:cNvPr id="136" name="직사각형 135"/>
          <p:cNvSpPr/>
          <p:nvPr/>
        </p:nvSpPr>
        <p:spPr>
          <a:xfrm>
            <a:off x="1415023" y="2040268"/>
            <a:ext cx="707506" cy="2440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/>
              <a:t>15/07/17</a:t>
            </a:r>
            <a:endParaRPr lang="ko-KR" altLang="en-US" sz="1100" dirty="0"/>
          </a:p>
        </p:txBody>
      </p:sp>
      <p:sp>
        <p:nvSpPr>
          <p:cNvPr id="137" name="직사각형 136"/>
          <p:cNvSpPr/>
          <p:nvPr/>
        </p:nvSpPr>
        <p:spPr>
          <a:xfrm>
            <a:off x="1415023" y="2785153"/>
            <a:ext cx="707506" cy="2440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 smtClean="0"/>
              <a:t>15/07/16</a:t>
            </a:r>
            <a:endParaRPr lang="ko-KR" altLang="en-US" sz="1100" dirty="0"/>
          </a:p>
        </p:txBody>
      </p:sp>
      <p:pic>
        <p:nvPicPr>
          <p:cNvPr id="139" name="그림 13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940970" y="1365251"/>
            <a:ext cx="381328" cy="1045904"/>
          </a:xfrm>
          <a:prstGeom prst="rect">
            <a:avLst/>
          </a:prstGeom>
        </p:spPr>
      </p:pic>
      <p:pic>
        <p:nvPicPr>
          <p:cNvPr id="140" name="그림 13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V="1">
            <a:off x="1940970" y="5185715"/>
            <a:ext cx="381328" cy="1045904"/>
          </a:xfrm>
          <a:prstGeom prst="rect">
            <a:avLst/>
          </a:prstGeom>
        </p:spPr>
      </p:pic>
      <p:sp>
        <p:nvSpPr>
          <p:cNvPr id="141" name="모서리가 둥근 직사각형 140"/>
          <p:cNvSpPr/>
          <p:nvPr/>
        </p:nvSpPr>
        <p:spPr>
          <a:xfrm>
            <a:off x="1427941" y="3047934"/>
            <a:ext cx="1449051" cy="276473"/>
          </a:xfrm>
          <a:prstGeom prst="roundRect">
            <a:avLst>
              <a:gd name="adj" fmla="val 646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제목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144" name="직선 연결선 143"/>
          <p:cNvCxnSpPr/>
          <p:nvPr/>
        </p:nvCxnSpPr>
        <p:spPr>
          <a:xfrm>
            <a:off x="2985576" y="1771373"/>
            <a:ext cx="0" cy="3952913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타원 144"/>
          <p:cNvSpPr/>
          <p:nvPr/>
        </p:nvSpPr>
        <p:spPr>
          <a:xfrm>
            <a:off x="2839312" y="2060848"/>
            <a:ext cx="292528" cy="292528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" name="모서리가 둥근 직사각형 148"/>
          <p:cNvSpPr/>
          <p:nvPr/>
        </p:nvSpPr>
        <p:spPr>
          <a:xfrm>
            <a:off x="3324251" y="1578443"/>
            <a:ext cx="5561016" cy="2409186"/>
          </a:xfrm>
          <a:prstGeom prst="roundRect">
            <a:avLst>
              <a:gd name="adj" fmla="val 4080"/>
            </a:avLst>
          </a:prstGeom>
          <a:solidFill>
            <a:srgbClr val="00B050">
              <a:alpha val="10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모서리가 둥근 직사각형 149"/>
          <p:cNvSpPr/>
          <p:nvPr/>
        </p:nvSpPr>
        <p:spPr>
          <a:xfrm>
            <a:off x="3613851" y="2018493"/>
            <a:ext cx="5092883" cy="30039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UI </a:t>
            </a:r>
            <a:r>
              <a:rPr lang="ko-KR" altLang="en-US" sz="1400" dirty="0" smtClean="0">
                <a:solidFill>
                  <a:schemeClr val="tx1"/>
                </a:solidFill>
              </a:rPr>
              <a:t>설계 서류 제출하기</a:t>
            </a:r>
            <a:r>
              <a:rPr lang="en-US" altLang="ko-KR" sz="1400" dirty="0" smtClean="0">
                <a:solidFill>
                  <a:schemeClr val="tx1"/>
                </a:solidFill>
              </a:rPr>
              <a:t>!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1" name="모서리가 둥근 직사각형 150"/>
          <p:cNvSpPr/>
          <p:nvPr/>
        </p:nvSpPr>
        <p:spPr>
          <a:xfrm>
            <a:off x="3607526" y="2502876"/>
            <a:ext cx="5099208" cy="1184238"/>
          </a:xfrm>
          <a:prstGeom prst="roundRect">
            <a:avLst>
              <a:gd name="adj" fmla="val 526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 dirty="0" smtClean="0">
                <a:solidFill>
                  <a:schemeClr val="tx1"/>
                </a:solidFill>
              </a:rPr>
              <a:t>UI </a:t>
            </a:r>
            <a:r>
              <a:rPr lang="ko-KR" altLang="en-US" sz="1400" dirty="0" smtClean="0">
                <a:solidFill>
                  <a:schemeClr val="tx1"/>
                </a:solidFill>
              </a:rPr>
              <a:t>설계 하여 문서로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가온나</a:t>
            </a:r>
            <a:r>
              <a:rPr lang="en-US" altLang="ko-KR" sz="1400" dirty="0" smtClean="0">
                <a:solidFill>
                  <a:schemeClr val="tx1"/>
                </a:solidFill>
              </a:rPr>
              <a:t>~!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pSp>
        <p:nvGrpSpPr>
          <p:cNvPr id="152" name="그룹 151"/>
          <p:cNvGrpSpPr/>
          <p:nvPr/>
        </p:nvGrpSpPr>
        <p:grpSpPr>
          <a:xfrm>
            <a:off x="8291541" y="3457998"/>
            <a:ext cx="416575" cy="458233"/>
            <a:chOff x="8388424" y="5831672"/>
            <a:chExt cx="504056" cy="504056"/>
          </a:xfrm>
        </p:grpSpPr>
        <p:sp>
          <p:nvSpPr>
            <p:cNvPr id="153" name="타원 152"/>
            <p:cNvSpPr/>
            <p:nvPr/>
          </p:nvSpPr>
          <p:spPr>
            <a:xfrm>
              <a:off x="8388424" y="5831672"/>
              <a:ext cx="504056" cy="504056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54" name="그림 153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55893" y="5893200"/>
              <a:ext cx="381000" cy="381000"/>
            </a:xfrm>
            <a:prstGeom prst="rect">
              <a:avLst/>
            </a:prstGeom>
          </p:spPr>
        </p:pic>
      </p:grpSp>
      <p:sp>
        <p:nvSpPr>
          <p:cNvPr id="155" name="타원 154"/>
          <p:cNvSpPr/>
          <p:nvPr/>
        </p:nvSpPr>
        <p:spPr>
          <a:xfrm>
            <a:off x="7823838" y="3457998"/>
            <a:ext cx="416575" cy="458233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모서리가 둥근 직사각형 155"/>
          <p:cNvSpPr/>
          <p:nvPr/>
        </p:nvSpPr>
        <p:spPr>
          <a:xfrm>
            <a:off x="7087068" y="1683453"/>
            <a:ext cx="1575239" cy="27979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7" name="타원 156"/>
          <p:cNvSpPr/>
          <p:nvPr/>
        </p:nvSpPr>
        <p:spPr>
          <a:xfrm>
            <a:off x="8291541" y="2975787"/>
            <a:ext cx="416575" cy="458233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" name="TextBox 157"/>
          <p:cNvSpPr txBox="1"/>
          <p:nvPr/>
        </p:nvSpPr>
        <p:spPr>
          <a:xfrm>
            <a:off x="8269743" y="3056306"/>
            <a:ext cx="415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pc="-300" dirty="0" smtClean="0">
                <a:solidFill>
                  <a:schemeClr val="bg1"/>
                </a:solidFill>
              </a:rPr>
              <a:t>수</a:t>
            </a:r>
            <a:r>
              <a:rPr lang="ko-KR" altLang="en-US" sz="1200" spc="-300" dirty="0">
                <a:solidFill>
                  <a:schemeClr val="bg1"/>
                </a:solidFill>
              </a:rPr>
              <a:t>행</a:t>
            </a:r>
          </a:p>
        </p:txBody>
      </p:sp>
      <p:sp>
        <p:nvSpPr>
          <p:cNvPr id="159" name="직사각형 158"/>
          <p:cNvSpPr/>
          <p:nvPr/>
        </p:nvSpPr>
        <p:spPr>
          <a:xfrm>
            <a:off x="7863190" y="1683453"/>
            <a:ext cx="80021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b="1" dirty="0">
                <a:solidFill>
                  <a:schemeClr val="bg1"/>
                </a:solidFill>
              </a:rPr>
              <a:t>15/07/17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60" name="직사각형 159"/>
          <p:cNvSpPr/>
          <p:nvPr/>
        </p:nvSpPr>
        <p:spPr>
          <a:xfrm>
            <a:off x="7087068" y="1683453"/>
            <a:ext cx="83548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제시날짜 </a:t>
            </a:r>
            <a:r>
              <a:rPr lang="en-US" altLang="ko-KR" sz="1100" b="1" dirty="0" smtClean="0">
                <a:solidFill>
                  <a:schemeClr val="bg1"/>
                </a:solidFill>
              </a:rPr>
              <a:t>: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62" name="타원 161"/>
          <p:cNvSpPr/>
          <p:nvPr/>
        </p:nvSpPr>
        <p:spPr>
          <a:xfrm>
            <a:off x="7823838" y="2990056"/>
            <a:ext cx="416575" cy="458233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3" name="TextBox 162"/>
          <p:cNvSpPr txBox="1"/>
          <p:nvPr/>
        </p:nvSpPr>
        <p:spPr>
          <a:xfrm>
            <a:off x="7803998" y="2987019"/>
            <a:ext cx="415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pc="-300" dirty="0" smtClean="0">
                <a:solidFill>
                  <a:schemeClr val="bg1"/>
                </a:solidFill>
              </a:rPr>
              <a:t>미션</a:t>
            </a:r>
            <a:endParaRPr lang="en-US" altLang="ko-KR" sz="1200" spc="-300" dirty="0" smtClean="0">
              <a:solidFill>
                <a:schemeClr val="bg1"/>
              </a:solidFill>
            </a:endParaRPr>
          </a:p>
          <a:p>
            <a:r>
              <a:rPr lang="ko-KR" altLang="en-US" sz="1200" spc="-300" dirty="0" smtClean="0">
                <a:solidFill>
                  <a:schemeClr val="bg1"/>
                </a:solidFill>
              </a:rPr>
              <a:t>취</a:t>
            </a:r>
            <a:r>
              <a:rPr lang="ko-KR" altLang="en-US" sz="1200" spc="-300" dirty="0">
                <a:solidFill>
                  <a:schemeClr val="bg1"/>
                </a:solidFill>
              </a:rPr>
              <a:t>소</a:t>
            </a:r>
          </a:p>
        </p:txBody>
      </p:sp>
      <p:sp>
        <p:nvSpPr>
          <p:cNvPr id="164" name="타원 163"/>
          <p:cNvSpPr/>
          <p:nvPr/>
        </p:nvSpPr>
        <p:spPr>
          <a:xfrm>
            <a:off x="7331933" y="3457998"/>
            <a:ext cx="416575" cy="458233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" name="타원 164"/>
          <p:cNvSpPr/>
          <p:nvPr/>
        </p:nvSpPr>
        <p:spPr>
          <a:xfrm>
            <a:off x="7331933" y="2975787"/>
            <a:ext cx="416575" cy="458233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66" name="그림 16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6817" y="3513933"/>
            <a:ext cx="314876" cy="346364"/>
          </a:xfrm>
          <a:prstGeom prst="rect">
            <a:avLst/>
          </a:prstGeom>
        </p:spPr>
      </p:pic>
      <p:sp>
        <p:nvSpPr>
          <p:cNvPr id="167" name="TextBox 166"/>
          <p:cNvSpPr txBox="1"/>
          <p:nvPr/>
        </p:nvSpPr>
        <p:spPr>
          <a:xfrm>
            <a:off x="7326133" y="2936415"/>
            <a:ext cx="415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pc="-300" dirty="0" smtClean="0">
                <a:solidFill>
                  <a:schemeClr val="bg1"/>
                </a:solidFill>
              </a:rPr>
              <a:t>돌아</a:t>
            </a:r>
            <a:endParaRPr lang="en-US" altLang="ko-KR" sz="1200" spc="-300" dirty="0" smtClean="0">
              <a:solidFill>
                <a:schemeClr val="bg1"/>
              </a:solidFill>
            </a:endParaRPr>
          </a:p>
          <a:p>
            <a:r>
              <a:rPr lang="ko-KR" altLang="en-US" sz="1200" spc="-300" dirty="0" smtClean="0">
                <a:solidFill>
                  <a:schemeClr val="bg1"/>
                </a:solidFill>
              </a:rPr>
              <a:t>가</a:t>
            </a:r>
            <a:r>
              <a:rPr lang="ko-KR" altLang="en-US" sz="1200" spc="-300" dirty="0">
                <a:solidFill>
                  <a:schemeClr val="bg1"/>
                </a:solidFill>
              </a:rPr>
              <a:t>기</a:t>
            </a:r>
          </a:p>
        </p:txBody>
      </p:sp>
      <p:sp>
        <p:nvSpPr>
          <p:cNvPr id="168" name="모서리가 둥근 직사각형 167"/>
          <p:cNvSpPr/>
          <p:nvPr/>
        </p:nvSpPr>
        <p:spPr>
          <a:xfrm>
            <a:off x="6444208" y="1683453"/>
            <a:ext cx="706868" cy="27979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9" name="직사각형 168"/>
          <p:cNvSpPr/>
          <p:nvPr/>
        </p:nvSpPr>
        <p:spPr>
          <a:xfrm>
            <a:off x="6479209" y="1692546"/>
            <a:ext cx="607859" cy="261610"/>
          </a:xfrm>
          <a:prstGeom prst="rect">
            <a:avLst/>
          </a:prstGeom>
          <a:solidFill>
            <a:srgbClr val="00B050"/>
          </a:solidFill>
        </p:spPr>
        <p:txBody>
          <a:bodyPr wrap="none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장재영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70" name="모서리가 둥근 직사각형 169"/>
          <p:cNvSpPr/>
          <p:nvPr/>
        </p:nvSpPr>
        <p:spPr>
          <a:xfrm>
            <a:off x="3532701" y="3658847"/>
            <a:ext cx="864095" cy="27979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수행자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71" name="모서리가 둥근 직사각형 170"/>
          <p:cNvSpPr/>
          <p:nvPr/>
        </p:nvSpPr>
        <p:spPr>
          <a:xfrm>
            <a:off x="4095616" y="3658847"/>
            <a:ext cx="941121" cy="27979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solidFill>
                  <a:schemeClr val="tx1"/>
                </a:solidFill>
              </a:rPr>
              <a:t>김철연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pic>
        <p:nvPicPr>
          <p:cNvPr id="4098" name="Picture 2" descr="C:\Users\ChealYeon\Downloads\Delete Sign-50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8800" y="3501273"/>
            <a:ext cx="389698" cy="389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3" name="모서리가 둥근 직사각형 172"/>
          <p:cNvSpPr/>
          <p:nvPr/>
        </p:nvSpPr>
        <p:spPr>
          <a:xfrm>
            <a:off x="3324251" y="4077072"/>
            <a:ext cx="5561016" cy="1886606"/>
          </a:xfrm>
          <a:prstGeom prst="roundRect">
            <a:avLst>
              <a:gd name="adj" fmla="val 4080"/>
            </a:avLst>
          </a:prstGeom>
          <a:solidFill>
            <a:srgbClr val="00B050">
              <a:alpha val="10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4" name="모서리가 둥근 직사각형 173"/>
          <p:cNvSpPr/>
          <p:nvPr/>
        </p:nvSpPr>
        <p:spPr>
          <a:xfrm>
            <a:off x="3613851" y="4517122"/>
            <a:ext cx="5092883" cy="30039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팀 자리 청소 하기</a:t>
            </a:r>
            <a:r>
              <a:rPr lang="en-US" altLang="ko-KR" sz="1400" dirty="0" smtClean="0">
                <a:solidFill>
                  <a:schemeClr val="tx1"/>
                </a:solidFill>
              </a:rPr>
              <a:t>!!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5" name="모서리가 둥근 직사각형 174"/>
          <p:cNvSpPr/>
          <p:nvPr/>
        </p:nvSpPr>
        <p:spPr>
          <a:xfrm>
            <a:off x="3607526" y="5001505"/>
            <a:ext cx="5099208" cy="689107"/>
          </a:xfrm>
          <a:prstGeom prst="roundRect">
            <a:avLst>
              <a:gd name="adj" fmla="val 526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오늘 작업이 끝난 후 집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가기전에</a:t>
            </a:r>
            <a:r>
              <a:rPr lang="ko-KR" altLang="en-US" sz="1400" dirty="0" smtClean="0">
                <a:solidFill>
                  <a:schemeClr val="tx1"/>
                </a:solidFill>
              </a:rPr>
              <a:t> 팀 자리를 깨끗이 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청소해라</a:t>
            </a:r>
            <a:r>
              <a:rPr lang="en-US" altLang="ko-KR" sz="1400" dirty="0" smtClean="0">
                <a:solidFill>
                  <a:schemeClr val="tx1"/>
                </a:solidFill>
              </a:rPr>
              <a:t>!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pSp>
        <p:nvGrpSpPr>
          <p:cNvPr id="176" name="그룹 175"/>
          <p:cNvGrpSpPr/>
          <p:nvPr/>
        </p:nvGrpSpPr>
        <p:grpSpPr>
          <a:xfrm>
            <a:off x="8291541" y="5370878"/>
            <a:ext cx="416575" cy="458233"/>
            <a:chOff x="8388424" y="5831672"/>
            <a:chExt cx="504056" cy="504056"/>
          </a:xfrm>
        </p:grpSpPr>
        <p:sp>
          <p:nvSpPr>
            <p:cNvPr id="177" name="타원 176"/>
            <p:cNvSpPr/>
            <p:nvPr/>
          </p:nvSpPr>
          <p:spPr>
            <a:xfrm>
              <a:off x="8388424" y="5831672"/>
              <a:ext cx="504056" cy="504056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78" name="그림 17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55893" y="5893200"/>
              <a:ext cx="381000" cy="381000"/>
            </a:xfrm>
            <a:prstGeom prst="rect">
              <a:avLst/>
            </a:prstGeom>
          </p:spPr>
        </p:pic>
      </p:grpSp>
      <p:sp>
        <p:nvSpPr>
          <p:cNvPr id="179" name="타원 178"/>
          <p:cNvSpPr/>
          <p:nvPr/>
        </p:nvSpPr>
        <p:spPr>
          <a:xfrm>
            <a:off x="7823838" y="5370878"/>
            <a:ext cx="416575" cy="458233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0" name="모서리가 둥근 직사각형 179"/>
          <p:cNvSpPr/>
          <p:nvPr/>
        </p:nvSpPr>
        <p:spPr>
          <a:xfrm>
            <a:off x="7087068" y="4182082"/>
            <a:ext cx="1575239" cy="27979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3" name="직사각형 182"/>
          <p:cNvSpPr/>
          <p:nvPr/>
        </p:nvSpPr>
        <p:spPr>
          <a:xfrm>
            <a:off x="7863190" y="4182082"/>
            <a:ext cx="80021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b="1" dirty="0" smtClean="0">
                <a:solidFill>
                  <a:schemeClr val="bg1"/>
                </a:solidFill>
              </a:rPr>
              <a:t>15/07/16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84" name="직사각형 183"/>
          <p:cNvSpPr/>
          <p:nvPr/>
        </p:nvSpPr>
        <p:spPr>
          <a:xfrm>
            <a:off x="7087068" y="4182082"/>
            <a:ext cx="83548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제시날짜 </a:t>
            </a:r>
            <a:r>
              <a:rPr lang="en-US" altLang="ko-KR" sz="1100" b="1" dirty="0" smtClean="0">
                <a:solidFill>
                  <a:schemeClr val="bg1"/>
                </a:solidFill>
              </a:rPr>
              <a:t>: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87" name="타원 186"/>
          <p:cNvSpPr/>
          <p:nvPr/>
        </p:nvSpPr>
        <p:spPr>
          <a:xfrm>
            <a:off x="7331933" y="5370878"/>
            <a:ext cx="416575" cy="458233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9" name="그림 18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6817" y="5426813"/>
            <a:ext cx="314876" cy="346364"/>
          </a:xfrm>
          <a:prstGeom prst="rect">
            <a:avLst/>
          </a:prstGeom>
        </p:spPr>
      </p:pic>
      <p:sp>
        <p:nvSpPr>
          <p:cNvPr id="191" name="모서리가 둥근 직사각형 190"/>
          <p:cNvSpPr/>
          <p:nvPr/>
        </p:nvSpPr>
        <p:spPr>
          <a:xfrm>
            <a:off x="6444208" y="4182082"/>
            <a:ext cx="706868" cy="27979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2" name="직사각형 191"/>
          <p:cNvSpPr/>
          <p:nvPr/>
        </p:nvSpPr>
        <p:spPr>
          <a:xfrm>
            <a:off x="6479209" y="4191175"/>
            <a:ext cx="607859" cy="261610"/>
          </a:xfrm>
          <a:prstGeom prst="rect">
            <a:avLst/>
          </a:prstGeom>
          <a:solidFill>
            <a:srgbClr val="00B050"/>
          </a:solidFill>
        </p:spPr>
        <p:txBody>
          <a:bodyPr wrap="none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이경</a:t>
            </a:r>
            <a:r>
              <a:rPr lang="ko-KR" altLang="en-US" sz="1100" b="1" dirty="0">
                <a:solidFill>
                  <a:schemeClr val="bg1"/>
                </a:solidFill>
              </a:rPr>
              <a:t>원</a:t>
            </a:r>
          </a:p>
        </p:txBody>
      </p:sp>
      <p:sp>
        <p:nvSpPr>
          <p:cNvPr id="193" name="모서리가 둥근 직사각형 192"/>
          <p:cNvSpPr/>
          <p:nvPr/>
        </p:nvSpPr>
        <p:spPr>
          <a:xfrm>
            <a:off x="3532701" y="5683880"/>
            <a:ext cx="864095" cy="27979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수행자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94" name="모서리가 둥근 직사각형 193"/>
          <p:cNvSpPr/>
          <p:nvPr/>
        </p:nvSpPr>
        <p:spPr>
          <a:xfrm>
            <a:off x="4095616" y="5683880"/>
            <a:ext cx="941121" cy="27979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solidFill>
                  <a:schemeClr val="tx1"/>
                </a:solidFill>
              </a:rPr>
              <a:t>김철연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pic>
        <p:nvPicPr>
          <p:cNvPr id="195" name="Picture 2" descr="C:\Users\ChealYeon\Downloads\Delete Sign-50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8800" y="5414153"/>
            <a:ext cx="389698" cy="389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6" name="모서리가 둥근 직사각형 85"/>
          <p:cNvSpPr/>
          <p:nvPr/>
        </p:nvSpPr>
        <p:spPr>
          <a:xfrm>
            <a:off x="2175717" y="5835441"/>
            <a:ext cx="809859" cy="270677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</a:rPr>
              <a:t>글 쓰기</a:t>
            </a:r>
            <a:endParaRPr lang="ko-KR" alt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1415023" y="4135631"/>
            <a:ext cx="707506" cy="2440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 smtClean="0"/>
              <a:t>15/07/14</a:t>
            </a:r>
            <a:endParaRPr lang="ko-KR" altLang="en-US" sz="1100" dirty="0"/>
          </a:p>
        </p:txBody>
      </p:sp>
      <p:sp>
        <p:nvSpPr>
          <p:cNvPr id="89" name="모서리가 둥근 직사각형 88"/>
          <p:cNvSpPr/>
          <p:nvPr/>
        </p:nvSpPr>
        <p:spPr>
          <a:xfrm>
            <a:off x="1427941" y="4419753"/>
            <a:ext cx="1449051" cy="276473"/>
          </a:xfrm>
          <a:prstGeom prst="roundRect">
            <a:avLst>
              <a:gd name="adj" fmla="val 646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제목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90" name="모서리가 둥근 직사각형 89"/>
          <p:cNvSpPr/>
          <p:nvPr/>
        </p:nvSpPr>
        <p:spPr>
          <a:xfrm>
            <a:off x="1427941" y="5062538"/>
            <a:ext cx="1449051" cy="276473"/>
          </a:xfrm>
          <a:prstGeom prst="roundRect">
            <a:avLst>
              <a:gd name="adj" fmla="val 646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제목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1431409" y="3463822"/>
            <a:ext cx="707506" cy="2440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 smtClean="0"/>
              <a:t>15/07/15</a:t>
            </a:r>
            <a:endParaRPr lang="ko-KR" altLang="en-US" sz="1100" dirty="0"/>
          </a:p>
        </p:txBody>
      </p:sp>
      <p:sp>
        <p:nvSpPr>
          <p:cNvPr id="92" name="모서리가 둥근 직사각형 91"/>
          <p:cNvSpPr/>
          <p:nvPr/>
        </p:nvSpPr>
        <p:spPr>
          <a:xfrm>
            <a:off x="1427941" y="3766394"/>
            <a:ext cx="1449051" cy="276473"/>
          </a:xfrm>
          <a:prstGeom prst="roundRect">
            <a:avLst>
              <a:gd name="adj" fmla="val 646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제목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1415023" y="4804037"/>
            <a:ext cx="75854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 smtClean="0"/>
              <a:t>15/07/10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24260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이등변 삼각형 70"/>
          <p:cNvSpPr/>
          <p:nvPr/>
        </p:nvSpPr>
        <p:spPr>
          <a:xfrm>
            <a:off x="3126" y="0"/>
            <a:ext cx="9140873" cy="1435635"/>
          </a:xfrm>
          <a:prstGeom prst="triangle">
            <a:avLst>
              <a:gd name="adj" fmla="val 5028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1" name="Picture 3" descr="C:\Users\ChealYeon\Desktop\프로필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649" y="511320"/>
            <a:ext cx="1055011" cy="966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직사각형 78"/>
          <p:cNvSpPr/>
          <p:nvPr/>
        </p:nvSpPr>
        <p:spPr>
          <a:xfrm flipV="1">
            <a:off x="0" y="1412776"/>
            <a:ext cx="9132354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43920" y="224208"/>
            <a:ext cx="1120563" cy="60622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직사각형 111"/>
          <p:cNvSpPr/>
          <p:nvPr/>
        </p:nvSpPr>
        <p:spPr>
          <a:xfrm rot="5400000">
            <a:off x="4553045" y="1721848"/>
            <a:ext cx="45719" cy="91292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754575" y="6317486"/>
            <a:ext cx="5000637" cy="5486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모서리가 둥근 직사각형 64"/>
          <p:cNvSpPr/>
          <p:nvPr/>
        </p:nvSpPr>
        <p:spPr>
          <a:xfrm>
            <a:off x="285751" y="259503"/>
            <a:ext cx="860805" cy="22316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rgbClr val="7030A0"/>
                </a:solidFill>
              </a:rPr>
              <a:t>김철연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689493" y="755894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일정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930728" y="755894"/>
            <a:ext cx="785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홈 보기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5409573" y="755894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소망상자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817285" y="755894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이야기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grpSp>
        <p:nvGrpSpPr>
          <p:cNvPr id="73" name="그룹 72"/>
          <p:cNvGrpSpPr/>
          <p:nvPr/>
        </p:nvGrpSpPr>
        <p:grpSpPr>
          <a:xfrm>
            <a:off x="6344914" y="678875"/>
            <a:ext cx="595036" cy="558698"/>
            <a:chOff x="7760508" y="4931318"/>
            <a:chExt cx="728054" cy="700826"/>
          </a:xfrm>
        </p:grpSpPr>
        <p:sp>
          <p:nvSpPr>
            <p:cNvPr id="76" name="타원 75"/>
            <p:cNvSpPr/>
            <p:nvPr/>
          </p:nvSpPr>
          <p:spPr>
            <a:xfrm>
              <a:off x="7784233" y="4931318"/>
              <a:ext cx="704329" cy="700826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7760508" y="5086211"/>
              <a:ext cx="728054" cy="4246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b="1" dirty="0" smtClean="0">
                  <a:solidFill>
                    <a:schemeClr val="bg1"/>
                  </a:solidFill>
                </a:rPr>
                <a:t>미션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78" name="TextBox 77"/>
          <p:cNvSpPr txBox="1"/>
          <p:nvPr/>
        </p:nvSpPr>
        <p:spPr>
          <a:xfrm>
            <a:off x="3793072" y="755894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일기장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80" name="모서리가 둥근 직사각형 79"/>
          <p:cNvSpPr/>
          <p:nvPr/>
        </p:nvSpPr>
        <p:spPr>
          <a:xfrm>
            <a:off x="221305" y="3366180"/>
            <a:ext cx="969862" cy="22316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tx1"/>
                </a:solidFill>
              </a:rPr>
              <a:t>프로필 수정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81" name="모서리가 둥근 직사각형 80"/>
          <p:cNvSpPr/>
          <p:nvPr/>
        </p:nvSpPr>
        <p:spPr>
          <a:xfrm>
            <a:off x="221305" y="1692603"/>
            <a:ext cx="969862" cy="22316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tx1"/>
                </a:solidFill>
              </a:rPr>
              <a:t>우체</a:t>
            </a:r>
            <a:r>
              <a:rPr lang="ko-KR" altLang="en-US" sz="1100" b="1" dirty="0">
                <a:solidFill>
                  <a:schemeClr val="tx1"/>
                </a:solidFill>
              </a:rPr>
              <a:t>통</a:t>
            </a:r>
          </a:p>
        </p:txBody>
      </p:sp>
      <p:sp>
        <p:nvSpPr>
          <p:cNvPr id="82" name="모서리가 둥근 직사각형 81"/>
          <p:cNvSpPr/>
          <p:nvPr/>
        </p:nvSpPr>
        <p:spPr>
          <a:xfrm>
            <a:off x="221305" y="2250462"/>
            <a:ext cx="969862" cy="22316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tx1"/>
                </a:solidFill>
              </a:rPr>
              <a:t>앨범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83" name="모서리가 둥근 직사각형 82"/>
          <p:cNvSpPr/>
          <p:nvPr/>
        </p:nvSpPr>
        <p:spPr>
          <a:xfrm>
            <a:off x="221305" y="2808321"/>
            <a:ext cx="969862" cy="22316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tx1"/>
                </a:solidFill>
              </a:rPr>
              <a:t>포인트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5905559" y="1127329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00B0F0"/>
                </a:solidFill>
              </a:rPr>
              <a:t>수행자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6750309" y="1124744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00B0F0"/>
                </a:solidFill>
              </a:rPr>
              <a:t>제시자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cxnSp>
        <p:nvCxnSpPr>
          <p:cNvPr id="87" name="직선 연결선 86"/>
          <p:cNvCxnSpPr/>
          <p:nvPr/>
        </p:nvCxnSpPr>
        <p:spPr>
          <a:xfrm>
            <a:off x="6833739" y="1380666"/>
            <a:ext cx="479469" cy="0"/>
          </a:xfrm>
          <a:prstGeom prst="line">
            <a:avLst/>
          </a:prstGeom>
          <a:ln w="25400">
            <a:solidFill>
              <a:srgbClr val="B416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모서리가 둥근 직사각형 106"/>
          <p:cNvSpPr/>
          <p:nvPr/>
        </p:nvSpPr>
        <p:spPr>
          <a:xfrm>
            <a:off x="1505934" y="1340768"/>
            <a:ext cx="1312665" cy="270677"/>
          </a:xfrm>
          <a:prstGeom prst="roundRect">
            <a:avLst/>
          </a:prstGeom>
          <a:solidFill>
            <a:srgbClr val="3DA3C3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</a:rPr>
              <a:t>수행 미션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35" name="모서리가 둥근 직사각형 134"/>
          <p:cNvSpPr/>
          <p:nvPr/>
        </p:nvSpPr>
        <p:spPr>
          <a:xfrm>
            <a:off x="1570958" y="2320994"/>
            <a:ext cx="1121352" cy="276473"/>
          </a:xfrm>
          <a:prstGeom prst="roundRect">
            <a:avLst>
              <a:gd name="adj" fmla="val 6468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제목</a:t>
            </a:r>
            <a:endParaRPr lang="ko-KR" altLang="en-US" sz="1600" dirty="0"/>
          </a:p>
        </p:txBody>
      </p:sp>
      <p:sp>
        <p:nvSpPr>
          <p:cNvPr id="136" name="직사각형 135"/>
          <p:cNvSpPr/>
          <p:nvPr/>
        </p:nvSpPr>
        <p:spPr>
          <a:xfrm>
            <a:off x="1415023" y="2040268"/>
            <a:ext cx="707506" cy="2440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/>
              <a:t>15/07/17</a:t>
            </a:r>
            <a:endParaRPr lang="ko-KR" altLang="en-US" sz="1100" dirty="0"/>
          </a:p>
        </p:txBody>
      </p:sp>
      <p:sp>
        <p:nvSpPr>
          <p:cNvPr id="137" name="직사각형 136"/>
          <p:cNvSpPr/>
          <p:nvPr/>
        </p:nvSpPr>
        <p:spPr>
          <a:xfrm>
            <a:off x="1415023" y="2785153"/>
            <a:ext cx="707506" cy="2440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 smtClean="0"/>
              <a:t>15/07/16</a:t>
            </a:r>
            <a:endParaRPr lang="ko-KR" altLang="en-US" sz="1100" dirty="0"/>
          </a:p>
        </p:txBody>
      </p:sp>
      <p:sp>
        <p:nvSpPr>
          <p:cNvPr id="138" name="직사각형 137"/>
          <p:cNvSpPr/>
          <p:nvPr/>
        </p:nvSpPr>
        <p:spPr>
          <a:xfrm>
            <a:off x="1415023" y="4135631"/>
            <a:ext cx="707506" cy="2440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 smtClean="0"/>
              <a:t>15/07/14</a:t>
            </a:r>
            <a:endParaRPr lang="ko-KR" altLang="en-US" sz="1100" dirty="0"/>
          </a:p>
        </p:txBody>
      </p:sp>
      <p:pic>
        <p:nvPicPr>
          <p:cNvPr id="139" name="그림 13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940970" y="1365251"/>
            <a:ext cx="381328" cy="1045904"/>
          </a:xfrm>
          <a:prstGeom prst="rect">
            <a:avLst/>
          </a:prstGeom>
        </p:spPr>
      </p:pic>
      <p:pic>
        <p:nvPicPr>
          <p:cNvPr id="140" name="그림 13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V="1">
            <a:off x="1940970" y="5185715"/>
            <a:ext cx="381328" cy="1045904"/>
          </a:xfrm>
          <a:prstGeom prst="rect">
            <a:avLst/>
          </a:prstGeom>
        </p:spPr>
      </p:pic>
      <p:sp>
        <p:nvSpPr>
          <p:cNvPr id="141" name="모서리가 둥근 직사각형 140"/>
          <p:cNvSpPr/>
          <p:nvPr/>
        </p:nvSpPr>
        <p:spPr>
          <a:xfrm>
            <a:off x="1427941" y="3047934"/>
            <a:ext cx="1449051" cy="276473"/>
          </a:xfrm>
          <a:prstGeom prst="roundRect">
            <a:avLst>
              <a:gd name="adj" fmla="val 646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제목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42" name="모서리가 둥근 직사각형 141"/>
          <p:cNvSpPr/>
          <p:nvPr/>
        </p:nvSpPr>
        <p:spPr>
          <a:xfrm>
            <a:off x="1427941" y="4419753"/>
            <a:ext cx="1449051" cy="276473"/>
          </a:xfrm>
          <a:prstGeom prst="roundRect">
            <a:avLst>
              <a:gd name="adj" fmla="val 646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제목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43" name="모서리가 둥근 직사각형 142"/>
          <p:cNvSpPr/>
          <p:nvPr/>
        </p:nvSpPr>
        <p:spPr>
          <a:xfrm>
            <a:off x="1427941" y="5062538"/>
            <a:ext cx="1449051" cy="276473"/>
          </a:xfrm>
          <a:prstGeom prst="roundRect">
            <a:avLst>
              <a:gd name="adj" fmla="val 646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제목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144" name="직선 연결선 143"/>
          <p:cNvCxnSpPr/>
          <p:nvPr/>
        </p:nvCxnSpPr>
        <p:spPr>
          <a:xfrm>
            <a:off x="2985576" y="1771373"/>
            <a:ext cx="0" cy="3952913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타원 144"/>
          <p:cNvSpPr/>
          <p:nvPr/>
        </p:nvSpPr>
        <p:spPr>
          <a:xfrm>
            <a:off x="2839312" y="1906503"/>
            <a:ext cx="292528" cy="292528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직사각형 145"/>
          <p:cNvSpPr/>
          <p:nvPr/>
        </p:nvSpPr>
        <p:spPr>
          <a:xfrm>
            <a:off x="1431409" y="3463822"/>
            <a:ext cx="707506" cy="2440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 smtClean="0"/>
              <a:t>15/07/15</a:t>
            </a:r>
            <a:endParaRPr lang="ko-KR" altLang="en-US" sz="1100" dirty="0"/>
          </a:p>
        </p:txBody>
      </p:sp>
      <p:sp>
        <p:nvSpPr>
          <p:cNvPr id="147" name="모서리가 둥근 직사각형 146"/>
          <p:cNvSpPr/>
          <p:nvPr/>
        </p:nvSpPr>
        <p:spPr>
          <a:xfrm>
            <a:off x="1427941" y="3766394"/>
            <a:ext cx="1449051" cy="276473"/>
          </a:xfrm>
          <a:prstGeom prst="roundRect">
            <a:avLst>
              <a:gd name="adj" fmla="val 646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제목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48" name="모서리가 둥근 직사각형 147"/>
          <p:cNvSpPr/>
          <p:nvPr/>
        </p:nvSpPr>
        <p:spPr>
          <a:xfrm>
            <a:off x="2175717" y="5835441"/>
            <a:ext cx="809859" cy="270677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</a:rPr>
              <a:t>글 쓰기</a:t>
            </a:r>
            <a:endParaRPr lang="ko-KR" alt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9" name="모서리가 둥근 직사각형 148"/>
          <p:cNvSpPr/>
          <p:nvPr/>
        </p:nvSpPr>
        <p:spPr>
          <a:xfrm>
            <a:off x="3324251" y="1578442"/>
            <a:ext cx="5561016" cy="4245551"/>
          </a:xfrm>
          <a:prstGeom prst="roundRect">
            <a:avLst>
              <a:gd name="adj" fmla="val 4080"/>
            </a:avLst>
          </a:prstGeom>
          <a:solidFill>
            <a:srgbClr val="FF0000">
              <a:alpha val="10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모서리가 둥근 직사각형 149"/>
          <p:cNvSpPr/>
          <p:nvPr/>
        </p:nvSpPr>
        <p:spPr>
          <a:xfrm>
            <a:off x="3613851" y="2018493"/>
            <a:ext cx="5092883" cy="30039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팀 자리 정리를 해라</a:t>
            </a:r>
            <a:r>
              <a:rPr lang="en-US" altLang="ko-KR" sz="1400" dirty="0" smtClean="0">
                <a:solidFill>
                  <a:schemeClr val="tx1"/>
                </a:solidFill>
              </a:rPr>
              <a:t>~!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1" name="모서리가 둥근 직사각형 150"/>
          <p:cNvSpPr/>
          <p:nvPr/>
        </p:nvSpPr>
        <p:spPr>
          <a:xfrm>
            <a:off x="3607526" y="2502876"/>
            <a:ext cx="5099208" cy="2990959"/>
          </a:xfrm>
          <a:prstGeom prst="roundRect">
            <a:avLst>
              <a:gd name="adj" fmla="val 526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오늘 작업이 끝난 후 집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가기전에</a:t>
            </a:r>
            <a:r>
              <a:rPr lang="ko-KR" altLang="en-US" sz="1400" dirty="0" smtClean="0">
                <a:solidFill>
                  <a:schemeClr val="tx1"/>
                </a:solidFill>
              </a:rPr>
              <a:t> 팀 자리를 깨끗이 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청소해라</a:t>
            </a:r>
            <a:r>
              <a:rPr lang="en-US" altLang="ko-KR" sz="1400" dirty="0" smtClean="0">
                <a:solidFill>
                  <a:schemeClr val="tx1"/>
                </a:solidFill>
              </a:rPr>
              <a:t>!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6" name="모서리가 둥근 직사각형 155"/>
          <p:cNvSpPr/>
          <p:nvPr/>
        </p:nvSpPr>
        <p:spPr>
          <a:xfrm>
            <a:off x="7087068" y="1683453"/>
            <a:ext cx="1575239" cy="279797"/>
          </a:xfrm>
          <a:prstGeom prst="roundRect">
            <a:avLst/>
          </a:prstGeom>
          <a:solidFill>
            <a:srgbClr val="FF01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9" name="직사각형 158"/>
          <p:cNvSpPr/>
          <p:nvPr/>
        </p:nvSpPr>
        <p:spPr>
          <a:xfrm>
            <a:off x="7863190" y="1683453"/>
            <a:ext cx="80021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b="1" dirty="0">
                <a:solidFill>
                  <a:schemeClr val="bg1"/>
                </a:solidFill>
              </a:rPr>
              <a:t>15/07/17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60" name="직사각형 159"/>
          <p:cNvSpPr/>
          <p:nvPr/>
        </p:nvSpPr>
        <p:spPr>
          <a:xfrm>
            <a:off x="7087068" y="1683453"/>
            <a:ext cx="83548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제시날짜 </a:t>
            </a:r>
            <a:r>
              <a:rPr lang="en-US" altLang="ko-KR" sz="1100" b="1" dirty="0" smtClean="0">
                <a:solidFill>
                  <a:schemeClr val="bg1"/>
                </a:solidFill>
              </a:rPr>
              <a:t>: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68" name="모서리가 둥근 직사각형 167"/>
          <p:cNvSpPr/>
          <p:nvPr/>
        </p:nvSpPr>
        <p:spPr>
          <a:xfrm>
            <a:off x="6444208" y="1683453"/>
            <a:ext cx="706868" cy="279797"/>
          </a:xfrm>
          <a:prstGeom prst="roundRect">
            <a:avLst/>
          </a:prstGeom>
          <a:solidFill>
            <a:srgbClr val="FF01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9" name="직사각형 168"/>
          <p:cNvSpPr/>
          <p:nvPr/>
        </p:nvSpPr>
        <p:spPr>
          <a:xfrm>
            <a:off x="6479209" y="1692546"/>
            <a:ext cx="607859" cy="261610"/>
          </a:xfrm>
          <a:prstGeom prst="rect">
            <a:avLst/>
          </a:prstGeom>
          <a:solidFill>
            <a:srgbClr val="FF0174"/>
          </a:solidFill>
        </p:spPr>
        <p:txBody>
          <a:bodyPr wrap="none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장재영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70" name="모서리가 둥근 직사각형 169"/>
          <p:cNvSpPr/>
          <p:nvPr/>
        </p:nvSpPr>
        <p:spPr>
          <a:xfrm>
            <a:off x="3524537" y="5521832"/>
            <a:ext cx="864095" cy="27979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수행자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71" name="모서리가 둥근 직사각형 170"/>
          <p:cNvSpPr/>
          <p:nvPr/>
        </p:nvSpPr>
        <p:spPr>
          <a:xfrm>
            <a:off x="4275804" y="5521832"/>
            <a:ext cx="1577010" cy="279797"/>
          </a:xfrm>
          <a:prstGeom prst="roundRect">
            <a:avLst/>
          </a:prstGeom>
          <a:noFill/>
          <a:ln>
            <a:solidFill>
              <a:srgbClr val="FF01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 smtClean="0">
                <a:solidFill>
                  <a:schemeClr val="tx1"/>
                </a:solidFill>
              </a:rPr>
              <a:t>선택하시오</a:t>
            </a:r>
            <a:r>
              <a:rPr lang="en-US" altLang="ko-KR" sz="1100" dirty="0" smtClean="0">
                <a:solidFill>
                  <a:schemeClr val="tx1"/>
                </a:solidFill>
              </a:rPr>
              <a:t>.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grpSp>
        <p:nvGrpSpPr>
          <p:cNvPr id="70" name="그룹 69"/>
          <p:cNvGrpSpPr/>
          <p:nvPr/>
        </p:nvGrpSpPr>
        <p:grpSpPr>
          <a:xfrm>
            <a:off x="5598009" y="5538990"/>
            <a:ext cx="237625" cy="245480"/>
            <a:chOff x="8388425" y="2988788"/>
            <a:chExt cx="216023" cy="223164"/>
          </a:xfrm>
        </p:grpSpPr>
        <p:sp>
          <p:nvSpPr>
            <p:cNvPr id="72" name="모서리가 둥근 직사각형 71"/>
            <p:cNvSpPr/>
            <p:nvPr/>
          </p:nvSpPr>
          <p:spPr>
            <a:xfrm>
              <a:off x="8388425" y="2988788"/>
              <a:ext cx="216023" cy="223164"/>
            </a:xfrm>
            <a:prstGeom prst="roundRect">
              <a:avLst/>
            </a:prstGeom>
            <a:noFill/>
            <a:ln>
              <a:solidFill>
                <a:srgbClr val="FF017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rgbClr val="7030A0"/>
                </a:solidFill>
              </a:endParaRPr>
            </a:p>
          </p:txBody>
        </p:sp>
        <p:sp>
          <p:nvSpPr>
            <p:cNvPr id="74" name="이등변 삼각형 73"/>
            <p:cNvSpPr/>
            <p:nvPr/>
          </p:nvSpPr>
          <p:spPr>
            <a:xfrm>
              <a:off x="8388425" y="3041622"/>
              <a:ext cx="216023" cy="111582"/>
            </a:xfrm>
            <a:prstGeom prst="triangle">
              <a:avLst/>
            </a:prstGeom>
            <a:solidFill>
              <a:srgbClr val="FF0174"/>
            </a:solidFill>
            <a:ln>
              <a:solidFill>
                <a:srgbClr val="FF017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7" name="그룹 96"/>
          <p:cNvGrpSpPr/>
          <p:nvPr/>
        </p:nvGrpSpPr>
        <p:grpSpPr>
          <a:xfrm>
            <a:off x="8291541" y="5286248"/>
            <a:ext cx="416575" cy="458233"/>
            <a:chOff x="8388424" y="5831672"/>
            <a:chExt cx="504056" cy="504056"/>
          </a:xfrm>
        </p:grpSpPr>
        <p:sp>
          <p:nvSpPr>
            <p:cNvPr id="98" name="타원 97"/>
            <p:cNvSpPr/>
            <p:nvPr/>
          </p:nvSpPr>
          <p:spPr>
            <a:xfrm>
              <a:off x="8388424" y="5831672"/>
              <a:ext cx="504056" cy="504056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9" name="그림 9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55893" y="5893200"/>
              <a:ext cx="381000" cy="381000"/>
            </a:xfrm>
            <a:prstGeom prst="rect">
              <a:avLst/>
            </a:prstGeom>
          </p:spPr>
        </p:pic>
      </p:grpSp>
      <p:sp>
        <p:nvSpPr>
          <p:cNvPr id="100" name="타원 99"/>
          <p:cNvSpPr/>
          <p:nvPr/>
        </p:nvSpPr>
        <p:spPr>
          <a:xfrm>
            <a:off x="7823838" y="5286248"/>
            <a:ext cx="416575" cy="458233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타원 100"/>
          <p:cNvSpPr/>
          <p:nvPr/>
        </p:nvSpPr>
        <p:spPr>
          <a:xfrm>
            <a:off x="8291541" y="4804037"/>
            <a:ext cx="416575" cy="458233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TextBox 101"/>
          <p:cNvSpPr txBox="1"/>
          <p:nvPr/>
        </p:nvSpPr>
        <p:spPr>
          <a:xfrm>
            <a:off x="8269743" y="4884556"/>
            <a:ext cx="415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pc="-300" dirty="0" smtClean="0">
                <a:solidFill>
                  <a:schemeClr val="bg1"/>
                </a:solidFill>
              </a:rPr>
              <a:t>제</a:t>
            </a:r>
            <a:r>
              <a:rPr lang="ko-KR" altLang="en-US" sz="1200" spc="-300" dirty="0">
                <a:solidFill>
                  <a:schemeClr val="bg1"/>
                </a:solidFill>
              </a:rPr>
              <a:t>시</a:t>
            </a:r>
          </a:p>
        </p:txBody>
      </p:sp>
      <p:sp>
        <p:nvSpPr>
          <p:cNvPr id="104" name="타원 103"/>
          <p:cNvSpPr/>
          <p:nvPr/>
        </p:nvSpPr>
        <p:spPr>
          <a:xfrm>
            <a:off x="7823838" y="4818306"/>
            <a:ext cx="416575" cy="458233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TextBox 104"/>
          <p:cNvSpPr txBox="1"/>
          <p:nvPr/>
        </p:nvSpPr>
        <p:spPr>
          <a:xfrm>
            <a:off x="7812162" y="4790777"/>
            <a:ext cx="415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pc="-300" dirty="0" smtClean="0">
                <a:solidFill>
                  <a:schemeClr val="bg1"/>
                </a:solidFill>
              </a:rPr>
              <a:t>랜덤</a:t>
            </a:r>
            <a:endParaRPr lang="en-US" altLang="ko-KR" sz="1200" spc="-300" dirty="0" smtClean="0">
              <a:solidFill>
                <a:schemeClr val="bg1"/>
              </a:solidFill>
            </a:endParaRPr>
          </a:p>
          <a:p>
            <a:r>
              <a:rPr lang="ko-KR" altLang="en-US" sz="1200" spc="-300" dirty="0" smtClean="0">
                <a:solidFill>
                  <a:schemeClr val="bg1"/>
                </a:solidFill>
              </a:rPr>
              <a:t>제시</a:t>
            </a:r>
            <a:endParaRPr lang="ko-KR" altLang="en-US" sz="1200" spc="-300" dirty="0">
              <a:solidFill>
                <a:schemeClr val="bg1"/>
              </a:solidFill>
            </a:endParaRPr>
          </a:p>
        </p:txBody>
      </p:sp>
      <p:sp>
        <p:nvSpPr>
          <p:cNvPr id="106" name="타원 105"/>
          <p:cNvSpPr/>
          <p:nvPr/>
        </p:nvSpPr>
        <p:spPr>
          <a:xfrm>
            <a:off x="7331933" y="5286248"/>
            <a:ext cx="416575" cy="458233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타원 107"/>
          <p:cNvSpPr/>
          <p:nvPr/>
        </p:nvSpPr>
        <p:spPr>
          <a:xfrm>
            <a:off x="7331933" y="4804037"/>
            <a:ext cx="416575" cy="458233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9" name="그림 10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6817" y="5342183"/>
            <a:ext cx="314876" cy="346364"/>
          </a:xfrm>
          <a:prstGeom prst="rect">
            <a:avLst/>
          </a:prstGeom>
        </p:spPr>
      </p:pic>
      <p:sp>
        <p:nvSpPr>
          <p:cNvPr id="110" name="TextBox 109"/>
          <p:cNvSpPr txBox="1"/>
          <p:nvPr/>
        </p:nvSpPr>
        <p:spPr>
          <a:xfrm>
            <a:off x="7326133" y="4764665"/>
            <a:ext cx="415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pc="-300" dirty="0" smtClean="0">
                <a:solidFill>
                  <a:schemeClr val="bg1"/>
                </a:solidFill>
              </a:rPr>
              <a:t>돌아</a:t>
            </a:r>
            <a:endParaRPr lang="en-US" altLang="ko-KR" sz="1200" spc="-300" dirty="0" smtClean="0">
              <a:solidFill>
                <a:schemeClr val="bg1"/>
              </a:solidFill>
            </a:endParaRPr>
          </a:p>
          <a:p>
            <a:r>
              <a:rPr lang="ko-KR" altLang="en-US" sz="1200" spc="-300" dirty="0" smtClean="0">
                <a:solidFill>
                  <a:schemeClr val="bg1"/>
                </a:solidFill>
              </a:rPr>
              <a:t>가</a:t>
            </a:r>
            <a:r>
              <a:rPr lang="ko-KR" altLang="en-US" sz="1200" spc="-300" dirty="0">
                <a:solidFill>
                  <a:schemeClr val="bg1"/>
                </a:solidFill>
              </a:rPr>
              <a:t>기</a:t>
            </a:r>
          </a:p>
        </p:txBody>
      </p:sp>
      <p:pic>
        <p:nvPicPr>
          <p:cNvPr id="3075" name="Picture 3" descr="C:\Users\ChealYeon\Downloads\Question Mark Filled-50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1896" y="5367278"/>
            <a:ext cx="357814" cy="357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1" name="직사각형 110"/>
          <p:cNvSpPr/>
          <p:nvPr/>
        </p:nvSpPr>
        <p:spPr>
          <a:xfrm>
            <a:off x="1415023" y="4804037"/>
            <a:ext cx="75854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 smtClean="0"/>
              <a:t>15/07/10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950540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4"/>
            <a:ext cx="9144000" cy="6120765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0" y="-25878"/>
            <a:ext cx="9144000" cy="6120765"/>
          </a:xfrm>
          <a:prstGeom prst="rect">
            <a:avLst/>
          </a:prstGeom>
          <a:solidFill>
            <a:schemeClr val="bg1"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/>
          <p:cNvSpPr/>
          <p:nvPr/>
        </p:nvSpPr>
        <p:spPr>
          <a:xfrm>
            <a:off x="6479704" y="1976039"/>
            <a:ext cx="2016224" cy="2016224"/>
          </a:xfrm>
          <a:prstGeom prst="ellipse">
            <a:avLst/>
          </a:prstGeom>
          <a:noFill/>
          <a:ln w="381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srgbClr val="00B0F0"/>
                </a:solidFill>
              </a:rPr>
              <a:t>회원가입</a:t>
            </a:r>
            <a:endParaRPr lang="ko-KR" altLang="en-US" sz="2400" b="1" dirty="0">
              <a:solidFill>
                <a:srgbClr val="00B0F0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0" y="6093381"/>
            <a:ext cx="914400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 flipH="1">
            <a:off x="6228184" y="3087600"/>
            <a:ext cx="288032" cy="0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모서리가 둥근 직사각형 20"/>
          <p:cNvSpPr/>
          <p:nvPr/>
        </p:nvSpPr>
        <p:spPr>
          <a:xfrm>
            <a:off x="611560" y="1052736"/>
            <a:ext cx="5616624" cy="4104456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403648" y="1772816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/>
              <a:t>아이디</a:t>
            </a:r>
            <a:endParaRPr lang="ko-KR" altLang="en-US" sz="16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403648" y="2204864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/>
              <a:t>비밀번호</a:t>
            </a:r>
            <a:endParaRPr lang="ko-KR" altLang="en-US" sz="16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403648" y="2675974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/>
              <a:t>이름</a:t>
            </a:r>
            <a:endParaRPr lang="ko-KR" altLang="en-US" sz="16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403648" y="3094838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/>
              <a:t>휴대폰번호</a:t>
            </a:r>
            <a:endParaRPr lang="ko-KR" altLang="en-US" sz="16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1403648" y="3594502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err="1" smtClean="0"/>
              <a:t>이메일</a:t>
            </a:r>
            <a:r>
              <a:rPr lang="ko-KR" altLang="en-US" sz="1600" b="1" dirty="0" smtClean="0"/>
              <a:t> 주소</a:t>
            </a:r>
            <a:endParaRPr lang="ko-KR" altLang="en-US" sz="1600" b="1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2699792" y="1772816"/>
            <a:ext cx="2520280" cy="318969"/>
          </a:xfrm>
          <a:prstGeom prst="roundRect">
            <a:avLst/>
          </a:prstGeom>
          <a:solidFill>
            <a:srgbClr val="00B0F0">
              <a:alpha val="7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2699792" y="2210881"/>
            <a:ext cx="2520280" cy="318969"/>
          </a:xfrm>
          <a:prstGeom prst="roundRect">
            <a:avLst/>
          </a:prstGeom>
          <a:solidFill>
            <a:srgbClr val="00B0F0">
              <a:alpha val="7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2699792" y="2687932"/>
            <a:ext cx="2520280" cy="318969"/>
          </a:xfrm>
          <a:prstGeom prst="roundRect">
            <a:avLst/>
          </a:prstGeom>
          <a:solidFill>
            <a:srgbClr val="00B0F0">
              <a:alpha val="7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2699792" y="3095906"/>
            <a:ext cx="2520280" cy="318969"/>
          </a:xfrm>
          <a:prstGeom prst="roundRect">
            <a:avLst/>
          </a:prstGeom>
          <a:solidFill>
            <a:srgbClr val="00B0F0">
              <a:alpha val="7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2699792" y="3590933"/>
            <a:ext cx="2520280" cy="318969"/>
          </a:xfrm>
          <a:prstGeom prst="roundRect">
            <a:avLst/>
          </a:prstGeom>
          <a:solidFill>
            <a:srgbClr val="00B0F0">
              <a:alpha val="7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1835696" y="4162039"/>
            <a:ext cx="847328" cy="847328"/>
          </a:xfrm>
          <a:prstGeom prst="ellipse">
            <a:avLst/>
          </a:prstGeom>
          <a:noFill/>
          <a:ln w="381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>
              <a:solidFill>
                <a:srgbClr val="00B0F0"/>
              </a:solidFill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3759387" y="4194726"/>
            <a:ext cx="847328" cy="847328"/>
          </a:xfrm>
          <a:prstGeom prst="ellipse">
            <a:avLst/>
          </a:prstGeom>
          <a:noFill/>
          <a:ln w="381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4611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이등변 삼각형 70"/>
          <p:cNvSpPr/>
          <p:nvPr/>
        </p:nvSpPr>
        <p:spPr>
          <a:xfrm>
            <a:off x="3126" y="0"/>
            <a:ext cx="9140873" cy="1435635"/>
          </a:xfrm>
          <a:prstGeom prst="triangle">
            <a:avLst>
              <a:gd name="adj" fmla="val 5028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 flipV="1">
            <a:off x="0" y="1412776"/>
            <a:ext cx="9132354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0" name="그룹 79"/>
          <p:cNvGrpSpPr/>
          <p:nvPr/>
        </p:nvGrpSpPr>
        <p:grpSpPr>
          <a:xfrm>
            <a:off x="2127276" y="712175"/>
            <a:ext cx="793255" cy="772609"/>
            <a:chOff x="7650390" y="4797153"/>
            <a:chExt cx="970585" cy="969154"/>
          </a:xfrm>
        </p:grpSpPr>
        <p:sp>
          <p:nvSpPr>
            <p:cNvPr id="81" name="타원 80"/>
            <p:cNvSpPr/>
            <p:nvPr/>
          </p:nvSpPr>
          <p:spPr>
            <a:xfrm>
              <a:off x="7651820" y="4797153"/>
              <a:ext cx="969155" cy="969154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7650390" y="5097063"/>
              <a:ext cx="961454" cy="3860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dirty="0" smtClean="0">
                  <a:solidFill>
                    <a:schemeClr val="bg1"/>
                  </a:solidFill>
                </a:rPr>
                <a:t>홈 보기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86" name="TextBox 85"/>
          <p:cNvSpPr txBox="1"/>
          <p:nvPr/>
        </p:nvSpPr>
        <p:spPr>
          <a:xfrm>
            <a:off x="6444208" y="94261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00B0F0"/>
                </a:solidFill>
              </a:rPr>
              <a:t>일정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2888466" y="1700808"/>
            <a:ext cx="33670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 smtClean="0"/>
              <a:t>한별이네 홈</a:t>
            </a:r>
            <a:endParaRPr lang="ko-KR" altLang="en-US" sz="4400" b="1" dirty="0"/>
          </a:p>
        </p:txBody>
      </p:sp>
      <p:sp>
        <p:nvSpPr>
          <p:cNvPr id="90" name="타원 89"/>
          <p:cNvSpPr/>
          <p:nvPr/>
        </p:nvSpPr>
        <p:spPr>
          <a:xfrm>
            <a:off x="922913" y="3125749"/>
            <a:ext cx="462486" cy="462486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타원 90"/>
          <p:cNvSpPr/>
          <p:nvPr/>
        </p:nvSpPr>
        <p:spPr>
          <a:xfrm>
            <a:off x="922913" y="4141535"/>
            <a:ext cx="462486" cy="462486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타원 91"/>
          <p:cNvSpPr/>
          <p:nvPr/>
        </p:nvSpPr>
        <p:spPr>
          <a:xfrm>
            <a:off x="922913" y="5221655"/>
            <a:ext cx="462486" cy="462486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타원 92"/>
          <p:cNvSpPr/>
          <p:nvPr/>
        </p:nvSpPr>
        <p:spPr>
          <a:xfrm>
            <a:off x="722108" y="3338704"/>
            <a:ext cx="77080" cy="7708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타원 93"/>
          <p:cNvSpPr/>
          <p:nvPr/>
        </p:nvSpPr>
        <p:spPr>
          <a:xfrm>
            <a:off x="683568" y="4334238"/>
            <a:ext cx="77080" cy="770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타원 94"/>
          <p:cNvSpPr/>
          <p:nvPr/>
        </p:nvSpPr>
        <p:spPr>
          <a:xfrm>
            <a:off x="683568" y="5414358"/>
            <a:ext cx="77080" cy="7708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모서리가 둥근 직사각형 95"/>
          <p:cNvSpPr/>
          <p:nvPr/>
        </p:nvSpPr>
        <p:spPr>
          <a:xfrm>
            <a:off x="1757344" y="3109016"/>
            <a:ext cx="2321834" cy="4239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모서리가 둥근 직사각형 96"/>
          <p:cNvSpPr/>
          <p:nvPr/>
        </p:nvSpPr>
        <p:spPr>
          <a:xfrm>
            <a:off x="1759614" y="4160806"/>
            <a:ext cx="2321834" cy="4239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모서리가 둥근 직사각형 97"/>
          <p:cNvSpPr/>
          <p:nvPr/>
        </p:nvSpPr>
        <p:spPr>
          <a:xfrm>
            <a:off x="1759614" y="5204922"/>
            <a:ext cx="2321834" cy="4239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0" name="직선 연결선 99"/>
          <p:cNvCxnSpPr/>
          <p:nvPr/>
        </p:nvCxnSpPr>
        <p:spPr>
          <a:xfrm>
            <a:off x="2684966" y="2470249"/>
            <a:ext cx="383425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타원 100"/>
          <p:cNvSpPr/>
          <p:nvPr/>
        </p:nvSpPr>
        <p:spPr>
          <a:xfrm>
            <a:off x="5033713" y="3125749"/>
            <a:ext cx="462486" cy="462486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타원 101"/>
          <p:cNvSpPr/>
          <p:nvPr/>
        </p:nvSpPr>
        <p:spPr>
          <a:xfrm>
            <a:off x="5033713" y="4141535"/>
            <a:ext cx="462486" cy="462486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타원 102"/>
          <p:cNvSpPr/>
          <p:nvPr/>
        </p:nvSpPr>
        <p:spPr>
          <a:xfrm>
            <a:off x="5033713" y="5221655"/>
            <a:ext cx="462486" cy="462486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타원 103"/>
          <p:cNvSpPr/>
          <p:nvPr/>
        </p:nvSpPr>
        <p:spPr>
          <a:xfrm>
            <a:off x="4832908" y="3338704"/>
            <a:ext cx="77080" cy="7708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타원 104"/>
          <p:cNvSpPr/>
          <p:nvPr/>
        </p:nvSpPr>
        <p:spPr>
          <a:xfrm>
            <a:off x="4794368" y="4334238"/>
            <a:ext cx="77080" cy="7708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타원 105"/>
          <p:cNvSpPr/>
          <p:nvPr/>
        </p:nvSpPr>
        <p:spPr>
          <a:xfrm>
            <a:off x="4794368" y="5414358"/>
            <a:ext cx="77080" cy="770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모서리가 둥근 직사각형 106"/>
          <p:cNvSpPr/>
          <p:nvPr/>
        </p:nvSpPr>
        <p:spPr>
          <a:xfrm>
            <a:off x="5868144" y="3109016"/>
            <a:ext cx="2321834" cy="4239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5870414" y="4160806"/>
            <a:ext cx="2321834" cy="4239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모서리가 둥근 직사각형 108"/>
          <p:cNvSpPr/>
          <p:nvPr/>
        </p:nvSpPr>
        <p:spPr>
          <a:xfrm>
            <a:off x="5870414" y="5204922"/>
            <a:ext cx="2321834" cy="4239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/>
          <p:cNvSpPr/>
          <p:nvPr/>
        </p:nvSpPr>
        <p:spPr>
          <a:xfrm flipH="1">
            <a:off x="8925971" y="1988840"/>
            <a:ext cx="45719" cy="38164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직사각형 111"/>
          <p:cNvSpPr/>
          <p:nvPr/>
        </p:nvSpPr>
        <p:spPr>
          <a:xfrm rot="5400000">
            <a:off x="4544881" y="1721848"/>
            <a:ext cx="45719" cy="91292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6444208" y="94261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00B0F0"/>
                </a:solidFill>
              </a:rPr>
              <a:t>일정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940216" y="942612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00B0F0"/>
                </a:solidFill>
              </a:rPr>
              <a:t>일기장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563888" y="942612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00B0F0"/>
                </a:solidFill>
              </a:rPr>
              <a:t>이야기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0290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모서리가 둥근 직사각형 84"/>
          <p:cNvSpPr/>
          <p:nvPr/>
        </p:nvSpPr>
        <p:spPr>
          <a:xfrm>
            <a:off x="2928776" y="2616238"/>
            <a:ext cx="838811" cy="22316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rgbClr val="7030A0"/>
                </a:solidFill>
              </a:rPr>
              <a:t>공개범위</a:t>
            </a:r>
            <a:endParaRPr lang="ko-KR" altLang="en-US" sz="1100" dirty="0">
              <a:solidFill>
                <a:srgbClr val="7030A0"/>
              </a:solidFill>
            </a:endParaRPr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931" y="3484707"/>
            <a:ext cx="495300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5692" y="5507414"/>
            <a:ext cx="561975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7387" y="2100357"/>
            <a:ext cx="527844" cy="5187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" name="이등변 삼각형 70"/>
          <p:cNvSpPr/>
          <p:nvPr/>
        </p:nvSpPr>
        <p:spPr>
          <a:xfrm>
            <a:off x="3126" y="0"/>
            <a:ext cx="9140873" cy="1435635"/>
          </a:xfrm>
          <a:prstGeom prst="triangle">
            <a:avLst>
              <a:gd name="adj" fmla="val 5028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 flipV="1">
            <a:off x="0" y="1412776"/>
            <a:ext cx="9132354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직선 연결선 36"/>
          <p:cNvCxnSpPr/>
          <p:nvPr/>
        </p:nvCxnSpPr>
        <p:spPr>
          <a:xfrm>
            <a:off x="1473450" y="2060848"/>
            <a:ext cx="0" cy="4225614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타원 37"/>
          <p:cNvSpPr/>
          <p:nvPr/>
        </p:nvSpPr>
        <p:spPr>
          <a:xfrm>
            <a:off x="1804131" y="3521096"/>
            <a:ext cx="432048" cy="432048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직선 연결선 38"/>
          <p:cNvCxnSpPr>
            <a:endCxn id="38" idx="2"/>
          </p:cNvCxnSpPr>
          <p:nvPr/>
        </p:nvCxnSpPr>
        <p:spPr>
          <a:xfrm>
            <a:off x="1465286" y="3737120"/>
            <a:ext cx="338845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타원 40"/>
          <p:cNvSpPr/>
          <p:nvPr/>
        </p:nvSpPr>
        <p:spPr>
          <a:xfrm>
            <a:off x="1804131" y="5540076"/>
            <a:ext cx="432048" cy="432048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연결선 41"/>
          <p:cNvCxnSpPr>
            <a:endCxn id="41" idx="2"/>
          </p:cNvCxnSpPr>
          <p:nvPr/>
        </p:nvCxnSpPr>
        <p:spPr>
          <a:xfrm>
            <a:off x="1465286" y="5756100"/>
            <a:ext cx="338845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모서리가 둥근 직사각형 42"/>
          <p:cNvSpPr/>
          <p:nvPr/>
        </p:nvSpPr>
        <p:spPr>
          <a:xfrm>
            <a:off x="2938840" y="5355063"/>
            <a:ext cx="4608512" cy="1388989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2379066" y="3682364"/>
            <a:ext cx="77080" cy="770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2387692" y="5716524"/>
            <a:ext cx="77080" cy="77080"/>
          </a:xfrm>
          <a:prstGeom prst="ellipse">
            <a:avLst/>
          </a:prstGeom>
          <a:solidFill>
            <a:srgbClr val="00B05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7946006" y="4746700"/>
            <a:ext cx="1162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>
                <a:solidFill>
                  <a:schemeClr val="bg1">
                    <a:lumMod val="50000"/>
                  </a:schemeClr>
                </a:solidFill>
              </a:rPr>
              <a:t>11:12</a:t>
            </a:r>
            <a:r>
              <a:rPr lang="ko-KR" altLang="en-US" sz="1050" b="1" dirty="0" smtClean="0">
                <a:solidFill>
                  <a:schemeClr val="bg1">
                    <a:lumMod val="50000"/>
                  </a:schemeClr>
                </a:solidFill>
              </a:rPr>
              <a:t>에 작성됨</a:t>
            </a:r>
            <a:endParaRPr lang="ko-KR" altLang="en-US" sz="105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954170" y="6109253"/>
            <a:ext cx="112082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>
                <a:solidFill>
                  <a:schemeClr val="bg1">
                    <a:lumMod val="50000"/>
                  </a:schemeClr>
                </a:solidFill>
              </a:rPr>
              <a:t>10:52</a:t>
            </a:r>
            <a:r>
              <a:rPr lang="ko-KR" altLang="en-US" sz="1050" b="1" dirty="0" smtClean="0">
                <a:solidFill>
                  <a:schemeClr val="bg1">
                    <a:lumMod val="50000"/>
                  </a:schemeClr>
                </a:solidFill>
              </a:rPr>
              <a:t>에 작성됨</a:t>
            </a:r>
            <a:endParaRPr lang="ko-KR" altLang="en-US" sz="105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708153" y="4025152"/>
            <a:ext cx="624004" cy="252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장한별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708153" y="6044132"/>
            <a:ext cx="624004" cy="252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이경원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12" name="직사각형 111"/>
          <p:cNvSpPr/>
          <p:nvPr/>
        </p:nvSpPr>
        <p:spPr>
          <a:xfrm rot="5400000">
            <a:off x="4553045" y="1721848"/>
            <a:ext cx="45719" cy="91292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754575" y="6320202"/>
            <a:ext cx="5000637" cy="5432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/>
          <p:cNvSpPr/>
          <p:nvPr/>
        </p:nvSpPr>
        <p:spPr>
          <a:xfrm>
            <a:off x="1804131" y="2132856"/>
            <a:ext cx="432048" cy="432048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0" name="직선 연결선 49"/>
          <p:cNvCxnSpPr>
            <a:endCxn id="49" idx="2"/>
          </p:cNvCxnSpPr>
          <p:nvPr/>
        </p:nvCxnSpPr>
        <p:spPr>
          <a:xfrm>
            <a:off x="1465286" y="2348880"/>
            <a:ext cx="338845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타원 50"/>
          <p:cNvSpPr/>
          <p:nvPr/>
        </p:nvSpPr>
        <p:spPr>
          <a:xfrm>
            <a:off x="2379066" y="2294124"/>
            <a:ext cx="77080" cy="7708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1708153" y="2636912"/>
            <a:ext cx="624004" cy="252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solidFill>
                  <a:schemeClr val="tx1"/>
                </a:solidFill>
              </a:rPr>
              <a:t>김철</a:t>
            </a:r>
            <a:r>
              <a:rPr lang="ko-KR" altLang="en-US" sz="1100" dirty="0" err="1">
                <a:solidFill>
                  <a:schemeClr val="tx1"/>
                </a:solidFill>
              </a:rPr>
              <a:t>연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2961126" y="2060848"/>
            <a:ext cx="4608512" cy="828091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2961126" y="2581232"/>
            <a:ext cx="46188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모서리가 둥근 직사각형 53"/>
          <p:cNvSpPr/>
          <p:nvPr/>
        </p:nvSpPr>
        <p:spPr>
          <a:xfrm>
            <a:off x="6899280" y="2620584"/>
            <a:ext cx="595107" cy="223164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rgbClr val="7030A0"/>
                </a:solidFill>
              </a:rPr>
              <a:t>작성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sp>
        <p:nvSpPr>
          <p:cNvPr id="55" name="모서리가 둥근 직사각형 54"/>
          <p:cNvSpPr/>
          <p:nvPr/>
        </p:nvSpPr>
        <p:spPr>
          <a:xfrm>
            <a:off x="9468544" y="2996952"/>
            <a:ext cx="595107" cy="223164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rgbClr val="7030A0"/>
                </a:solidFill>
              </a:rPr>
              <a:t>사</a:t>
            </a:r>
            <a:r>
              <a:rPr lang="ko-KR" altLang="en-US" sz="1400" dirty="0">
                <a:solidFill>
                  <a:srgbClr val="7030A0"/>
                </a:solidFill>
              </a:rPr>
              <a:t>진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2961864" y="2155880"/>
            <a:ext cx="4450883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rgbClr val="7030A0"/>
                </a:solidFill>
              </a:rPr>
              <a:t>오늘은 어떤 가족 이야기가 있나요</a:t>
            </a:r>
            <a:r>
              <a:rPr lang="en-US" altLang="ko-KR" sz="1400" dirty="0" smtClean="0">
                <a:solidFill>
                  <a:srgbClr val="7030A0"/>
                </a:solidFill>
              </a:rPr>
              <a:t>?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2713" y="2594053"/>
            <a:ext cx="257175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9888" y="2605623"/>
            <a:ext cx="314325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6353" y="4707663"/>
            <a:ext cx="377331" cy="37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" name="모서리가 둥근 직사각형 60"/>
          <p:cNvSpPr/>
          <p:nvPr/>
        </p:nvSpPr>
        <p:spPr>
          <a:xfrm>
            <a:off x="6927240" y="4763561"/>
            <a:ext cx="595107" cy="223164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>
                <a:solidFill>
                  <a:srgbClr val="7030A0"/>
                </a:solidFill>
              </a:rPr>
              <a:t>댓글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cxnSp>
        <p:nvCxnSpPr>
          <p:cNvPr id="62" name="직선 연결선 61"/>
          <p:cNvCxnSpPr/>
          <p:nvPr/>
        </p:nvCxnSpPr>
        <p:spPr>
          <a:xfrm>
            <a:off x="2967084" y="4721167"/>
            <a:ext cx="46188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모서리가 둥근 직사각형 62"/>
          <p:cNvSpPr/>
          <p:nvPr/>
        </p:nvSpPr>
        <p:spPr>
          <a:xfrm>
            <a:off x="3436013" y="4772363"/>
            <a:ext cx="3193197" cy="224782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err="1" smtClean="0">
                <a:solidFill>
                  <a:srgbClr val="7030A0"/>
                </a:solidFill>
              </a:rPr>
              <a:t>댓글</a:t>
            </a:r>
            <a:r>
              <a:rPr lang="ko-KR" altLang="en-US" sz="1400" dirty="0" smtClean="0">
                <a:solidFill>
                  <a:srgbClr val="7030A0"/>
                </a:solidFill>
              </a:rPr>
              <a:t> 남기기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sp>
        <p:nvSpPr>
          <p:cNvPr id="64" name="타원 63"/>
          <p:cNvSpPr/>
          <p:nvPr/>
        </p:nvSpPr>
        <p:spPr>
          <a:xfrm>
            <a:off x="3054758" y="4744338"/>
            <a:ext cx="317896" cy="275964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2977454" y="3305072"/>
            <a:ext cx="4608512" cy="1742594"/>
          </a:xfrm>
          <a:prstGeom prst="roundRect">
            <a:avLst>
              <a:gd name="adj" fmla="val 7765"/>
            </a:avLst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6852" y="4440963"/>
            <a:ext cx="190500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하트 22"/>
          <p:cNvSpPr/>
          <p:nvPr/>
        </p:nvSpPr>
        <p:spPr>
          <a:xfrm>
            <a:off x="7123357" y="3381487"/>
            <a:ext cx="160019" cy="139609"/>
          </a:xfrm>
          <a:prstGeom prst="heart">
            <a:avLst/>
          </a:prstGeom>
          <a:solidFill>
            <a:srgbClr val="FF0000"/>
          </a:solidFill>
          <a:ln>
            <a:solidFill>
              <a:srgbClr val="FF0000"/>
            </a:solidFill>
          </a:ln>
          <a:scene3d>
            <a:camera prst="orthographicFront"/>
            <a:lightRig rig="flat" dir="t">
              <a:rot lat="0" lon="0" rev="0"/>
            </a:lightRig>
          </a:scene3d>
          <a:sp3d prstMaterial="powder">
            <a:bevelT w="2540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7247226" y="3385369"/>
            <a:ext cx="265264" cy="2001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000" dirty="0">
                <a:solidFill>
                  <a:srgbClr val="7030A0"/>
                </a:solidFill>
              </a:rPr>
              <a:t>5</a:t>
            </a:r>
            <a:endParaRPr lang="ko-KR" altLang="en-US" sz="900" dirty="0">
              <a:solidFill>
                <a:srgbClr val="7030A0"/>
              </a:solidFill>
            </a:endParaRPr>
          </a:p>
        </p:txBody>
      </p:sp>
      <p:pic>
        <p:nvPicPr>
          <p:cNvPr id="82" name="Picture 8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>
                        <a14:foregroundMark x1="68000" y1="60317" x2="38000" y2="6984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210" y="2762926"/>
            <a:ext cx="122438" cy="154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7" name="모서리가 둥근 직사각형 86"/>
          <p:cNvSpPr/>
          <p:nvPr/>
        </p:nvSpPr>
        <p:spPr>
          <a:xfrm>
            <a:off x="3708768" y="2622251"/>
            <a:ext cx="1151264" cy="223164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rgbClr val="7030A0"/>
                </a:solidFill>
              </a:rPr>
              <a:t>가족공개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grpSp>
        <p:nvGrpSpPr>
          <p:cNvPr id="88" name="그룹 87"/>
          <p:cNvGrpSpPr/>
          <p:nvPr/>
        </p:nvGrpSpPr>
        <p:grpSpPr>
          <a:xfrm>
            <a:off x="4644009" y="2627251"/>
            <a:ext cx="216023" cy="223164"/>
            <a:chOff x="8388425" y="2988788"/>
            <a:chExt cx="216023" cy="223164"/>
          </a:xfrm>
        </p:grpSpPr>
        <p:sp>
          <p:nvSpPr>
            <p:cNvPr id="90" name="모서리가 둥근 직사각형 89"/>
            <p:cNvSpPr/>
            <p:nvPr/>
          </p:nvSpPr>
          <p:spPr>
            <a:xfrm>
              <a:off x="8388425" y="2988788"/>
              <a:ext cx="216023" cy="223164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rgbClr val="7030A0"/>
                </a:solidFill>
              </a:endParaRPr>
            </a:p>
          </p:txBody>
        </p:sp>
        <p:sp>
          <p:nvSpPr>
            <p:cNvPr id="91" name="이등변 삼각형 90"/>
            <p:cNvSpPr/>
            <p:nvPr/>
          </p:nvSpPr>
          <p:spPr>
            <a:xfrm flipV="1">
              <a:off x="8388425" y="3063888"/>
              <a:ext cx="216023" cy="111582"/>
            </a:xfrm>
            <a:prstGeom prst="triangl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75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9609" y="4739392"/>
            <a:ext cx="257175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6" name="TextBox 75"/>
          <p:cNvSpPr txBox="1"/>
          <p:nvPr/>
        </p:nvSpPr>
        <p:spPr>
          <a:xfrm>
            <a:off x="2059884" y="1207785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00B0F0"/>
                </a:solidFill>
              </a:rPr>
              <a:t>가족 이야기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3212876" y="1207785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00B0F0"/>
                </a:solidFill>
              </a:rPr>
              <a:t>이웃 이야기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cxnSp>
        <p:nvCxnSpPr>
          <p:cNvPr id="81" name="직선 연결선 80"/>
          <p:cNvCxnSpPr/>
          <p:nvPr/>
        </p:nvCxnSpPr>
        <p:spPr>
          <a:xfrm>
            <a:off x="2133253" y="1484784"/>
            <a:ext cx="864096" cy="0"/>
          </a:xfrm>
          <a:prstGeom prst="line">
            <a:avLst/>
          </a:prstGeom>
          <a:ln w="25400">
            <a:solidFill>
              <a:srgbClr val="B416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그룹 91"/>
          <p:cNvGrpSpPr/>
          <p:nvPr/>
        </p:nvGrpSpPr>
        <p:grpSpPr>
          <a:xfrm>
            <a:off x="35496" y="188640"/>
            <a:ext cx="1120563" cy="6097822"/>
            <a:chOff x="143920" y="224208"/>
            <a:chExt cx="1120563" cy="6062253"/>
          </a:xfrm>
        </p:grpSpPr>
        <p:pic>
          <p:nvPicPr>
            <p:cNvPr id="93" name="Picture 3" descr="C:\Users\ChealYeon\Desktop\프로필.png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649" y="511320"/>
              <a:ext cx="1055011" cy="9667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4" name="직사각형 93"/>
            <p:cNvSpPr/>
            <p:nvPr/>
          </p:nvSpPr>
          <p:spPr>
            <a:xfrm>
              <a:off x="143920" y="224208"/>
              <a:ext cx="1120563" cy="60622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모서리가 둥근 직사각형 94"/>
            <p:cNvSpPr/>
            <p:nvPr/>
          </p:nvSpPr>
          <p:spPr>
            <a:xfrm>
              <a:off x="285751" y="259503"/>
              <a:ext cx="860805" cy="22316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spc="-300" smtClean="0">
                  <a:solidFill>
                    <a:schemeClr val="tx1"/>
                  </a:solidFill>
                </a:rPr>
                <a:t>김철연</a:t>
              </a:r>
              <a:endParaRPr lang="ko-KR" altLang="en-US" sz="1400" b="1" spc="-300" dirty="0">
                <a:solidFill>
                  <a:schemeClr val="tx1"/>
                </a:solidFill>
              </a:endParaRPr>
            </a:p>
          </p:txBody>
        </p:sp>
        <p:sp>
          <p:nvSpPr>
            <p:cNvPr id="96" name="모서리가 둥근 직사각형 95"/>
            <p:cNvSpPr/>
            <p:nvPr/>
          </p:nvSpPr>
          <p:spPr>
            <a:xfrm>
              <a:off x="219270" y="4029197"/>
              <a:ext cx="969862" cy="22316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spc="-300" dirty="0" smtClean="0">
                  <a:solidFill>
                    <a:schemeClr val="tx1"/>
                  </a:solidFill>
                </a:rPr>
                <a:t>프로필 </a:t>
              </a:r>
              <a:endParaRPr lang="en-US" altLang="ko-KR" sz="1600" b="1" spc="-3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600" b="1" spc="-300" dirty="0">
                  <a:solidFill>
                    <a:schemeClr val="tx1"/>
                  </a:solidFill>
                </a:rPr>
                <a:t>수</a:t>
              </a:r>
              <a:r>
                <a:rPr lang="ko-KR" altLang="en-US" sz="1600" b="1" spc="-300" dirty="0" smtClean="0">
                  <a:solidFill>
                    <a:schemeClr val="tx1"/>
                  </a:solidFill>
                </a:rPr>
                <a:t>정</a:t>
              </a:r>
              <a:endParaRPr lang="ko-KR" altLang="en-US" sz="1600" b="1" spc="-300" dirty="0">
                <a:solidFill>
                  <a:schemeClr val="tx1"/>
                </a:solidFill>
              </a:endParaRPr>
            </a:p>
          </p:txBody>
        </p:sp>
        <p:sp>
          <p:nvSpPr>
            <p:cNvPr id="97" name="모서리가 둥근 직사각형 96"/>
            <p:cNvSpPr/>
            <p:nvPr/>
          </p:nvSpPr>
          <p:spPr>
            <a:xfrm>
              <a:off x="215928" y="2214619"/>
              <a:ext cx="969862" cy="22316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spc="-300" dirty="0" smtClean="0">
                  <a:solidFill>
                    <a:schemeClr val="tx1"/>
                  </a:solidFill>
                </a:rPr>
                <a:t>우체</a:t>
              </a:r>
              <a:r>
                <a:rPr lang="ko-KR" altLang="en-US" sz="1600" b="1" spc="-300" dirty="0">
                  <a:solidFill>
                    <a:schemeClr val="tx1"/>
                  </a:solidFill>
                </a:rPr>
                <a:t>통</a:t>
              </a:r>
            </a:p>
          </p:txBody>
        </p:sp>
        <p:sp>
          <p:nvSpPr>
            <p:cNvPr id="98" name="모서리가 둥근 직사각형 97"/>
            <p:cNvSpPr/>
            <p:nvPr/>
          </p:nvSpPr>
          <p:spPr>
            <a:xfrm>
              <a:off x="219270" y="2822316"/>
              <a:ext cx="969862" cy="22316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spc="-300" dirty="0" smtClean="0">
                  <a:solidFill>
                    <a:schemeClr val="tx1"/>
                  </a:solidFill>
                </a:rPr>
                <a:t>앨범</a:t>
              </a:r>
              <a:endParaRPr lang="ko-KR" altLang="en-US" sz="1600" b="1" spc="-300" dirty="0">
                <a:solidFill>
                  <a:schemeClr val="tx1"/>
                </a:solidFill>
              </a:endParaRPr>
            </a:p>
          </p:txBody>
        </p:sp>
        <p:sp>
          <p:nvSpPr>
            <p:cNvPr id="99" name="모서리가 둥근 직사각형 98"/>
            <p:cNvSpPr/>
            <p:nvPr/>
          </p:nvSpPr>
          <p:spPr>
            <a:xfrm>
              <a:off x="219270" y="3425757"/>
              <a:ext cx="969862" cy="22316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spc="-300" dirty="0" smtClean="0">
                  <a:solidFill>
                    <a:schemeClr val="tx1"/>
                  </a:solidFill>
                </a:rPr>
                <a:t>포인트</a:t>
              </a:r>
              <a:endParaRPr lang="ko-KR" altLang="en-US" sz="1600" b="1" spc="-300" dirty="0">
                <a:solidFill>
                  <a:schemeClr val="tx1"/>
                </a:solidFill>
              </a:endParaRPr>
            </a:p>
          </p:txBody>
        </p:sp>
      </p:grpSp>
      <p:sp>
        <p:nvSpPr>
          <p:cNvPr id="100" name="TextBox 99"/>
          <p:cNvSpPr txBox="1"/>
          <p:nvPr/>
        </p:nvSpPr>
        <p:spPr>
          <a:xfrm>
            <a:off x="4689493" y="755894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일정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1930728" y="755894"/>
            <a:ext cx="785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홈 보기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5409573" y="755894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소망상자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2817285" y="755894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이야기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3793072" y="755894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일기장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6370562" y="744959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rgbClr val="00B0F0"/>
                </a:solidFill>
              </a:rPr>
              <a:t>미션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grpSp>
        <p:nvGrpSpPr>
          <p:cNvPr id="106" name="그룹 105"/>
          <p:cNvGrpSpPr/>
          <p:nvPr/>
        </p:nvGrpSpPr>
        <p:grpSpPr>
          <a:xfrm>
            <a:off x="2748474" y="512542"/>
            <a:ext cx="792086" cy="772609"/>
            <a:chOff x="7651820" y="4797153"/>
            <a:chExt cx="969155" cy="969154"/>
          </a:xfrm>
        </p:grpSpPr>
        <p:sp>
          <p:nvSpPr>
            <p:cNvPr id="107" name="타원 106"/>
            <p:cNvSpPr/>
            <p:nvPr/>
          </p:nvSpPr>
          <p:spPr>
            <a:xfrm>
              <a:off x="7651820" y="4797153"/>
              <a:ext cx="969155" cy="969154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7692607" y="5097063"/>
              <a:ext cx="884961" cy="3860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smtClean="0">
                  <a:solidFill>
                    <a:schemeClr val="bg1"/>
                  </a:solidFill>
                </a:rPr>
                <a:t>이야기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9481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모서리가 둥근 직사각형 84"/>
          <p:cNvSpPr/>
          <p:nvPr/>
        </p:nvSpPr>
        <p:spPr>
          <a:xfrm>
            <a:off x="2928776" y="2616238"/>
            <a:ext cx="838811" cy="22316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rgbClr val="7030A0"/>
                </a:solidFill>
              </a:rPr>
              <a:t>공개범위</a:t>
            </a:r>
            <a:endParaRPr lang="ko-KR" altLang="en-US" sz="1100" dirty="0">
              <a:solidFill>
                <a:srgbClr val="7030A0"/>
              </a:solidFill>
            </a:endParaRPr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931" y="3484707"/>
            <a:ext cx="495300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5692" y="5507414"/>
            <a:ext cx="561975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7387" y="2100357"/>
            <a:ext cx="527844" cy="5187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" name="이등변 삼각형 70"/>
          <p:cNvSpPr/>
          <p:nvPr/>
        </p:nvSpPr>
        <p:spPr>
          <a:xfrm>
            <a:off x="3126" y="0"/>
            <a:ext cx="9140873" cy="1435635"/>
          </a:xfrm>
          <a:prstGeom prst="triangle">
            <a:avLst>
              <a:gd name="adj" fmla="val 5028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 flipV="1">
            <a:off x="0" y="1412776"/>
            <a:ext cx="9132354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직선 연결선 36"/>
          <p:cNvCxnSpPr/>
          <p:nvPr/>
        </p:nvCxnSpPr>
        <p:spPr>
          <a:xfrm>
            <a:off x="1473450" y="2060848"/>
            <a:ext cx="0" cy="4225614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타원 37"/>
          <p:cNvSpPr/>
          <p:nvPr/>
        </p:nvSpPr>
        <p:spPr>
          <a:xfrm>
            <a:off x="1804131" y="3521096"/>
            <a:ext cx="432048" cy="432048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직선 연결선 38"/>
          <p:cNvCxnSpPr>
            <a:endCxn id="38" idx="2"/>
          </p:cNvCxnSpPr>
          <p:nvPr/>
        </p:nvCxnSpPr>
        <p:spPr>
          <a:xfrm>
            <a:off x="1465286" y="3737120"/>
            <a:ext cx="338845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타원 40"/>
          <p:cNvSpPr/>
          <p:nvPr/>
        </p:nvSpPr>
        <p:spPr>
          <a:xfrm>
            <a:off x="1804131" y="5540076"/>
            <a:ext cx="432048" cy="432048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연결선 41"/>
          <p:cNvCxnSpPr>
            <a:endCxn id="41" idx="2"/>
          </p:cNvCxnSpPr>
          <p:nvPr/>
        </p:nvCxnSpPr>
        <p:spPr>
          <a:xfrm>
            <a:off x="1465286" y="5756100"/>
            <a:ext cx="338845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모서리가 둥근 직사각형 42"/>
          <p:cNvSpPr/>
          <p:nvPr/>
        </p:nvSpPr>
        <p:spPr>
          <a:xfrm>
            <a:off x="2938840" y="5355063"/>
            <a:ext cx="4608512" cy="1388989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2379066" y="3682364"/>
            <a:ext cx="77080" cy="770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2387692" y="5716524"/>
            <a:ext cx="77080" cy="77080"/>
          </a:xfrm>
          <a:prstGeom prst="ellipse">
            <a:avLst/>
          </a:prstGeom>
          <a:solidFill>
            <a:srgbClr val="00B05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7946006" y="4746700"/>
            <a:ext cx="1162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>
                <a:solidFill>
                  <a:schemeClr val="bg1">
                    <a:lumMod val="50000"/>
                  </a:schemeClr>
                </a:solidFill>
              </a:rPr>
              <a:t>11:12</a:t>
            </a:r>
            <a:r>
              <a:rPr lang="ko-KR" altLang="en-US" sz="1050" b="1" dirty="0" smtClean="0">
                <a:solidFill>
                  <a:schemeClr val="bg1">
                    <a:lumMod val="50000"/>
                  </a:schemeClr>
                </a:solidFill>
              </a:rPr>
              <a:t>에 작성됨</a:t>
            </a:r>
            <a:endParaRPr lang="ko-KR" altLang="en-US" sz="105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954170" y="6109253"/>
            <a:ext cx="112082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>
                <a:solidFill>
                  <a:schemeClr val="bg1">
                    <a:lumMod val="50000"/>
                  </a:schemeClr>
                </a:solidFill>
              </a:rPr>
              <a:t>10:52</a:t>
            </a:r>
            <a:r>
              <a:rPr lang="ko-KR" altLang="en-US" sz="1050" b="1" dirty="0" smtClean="0">
                <a:solidFill>
                  <a:schemeClr val="bg1">
                    <a:lumMod val="50000"/>
                  </a:schemeClr>
                </a:solidFill>
              </a:rPr>
              <a:t>에 작성됨</a:t>
            </a:r>
            <a:endParaRPr lang="ko-KR" altLang="en-US" sz="105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708153" y="4025152"/>
            <a:ext cx="624004" cy="252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장한별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708153" y="6044132"/>
            <a:ext cx="624004" cy="252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이경원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12" name="직사각형 111"/>
          <p:cNvSpPr/>
          <p:nvPr/>
        </p:nvSpPr>
        <p:spPr>
          <a:xfrm rot="5400000">
            <a:off x="4553045" y="1721848"/>
            <a:ext cx="45719" cy="91292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754575" y="6320202"/>
            <a:ext cx="5000637" cy="5432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/>
          <p:cNvSpPr/>
          <p:nvPr/>
        </p:nvSpPr>
        <p:spPr>
          <a:xfrm>
            <a:off x="1804131" y="2132856"/>
            <a:ext cx="432048" cy="432048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0" name="직선 연결선 49"/>
          <p:cNvCxnSpPr>
            <a:endCxn id="49" idx="2"/>
          </p:cNvCxnSpPr>
          <p:nvPr/>
        </p:nvCxnSpPr>
        <p:spPr>
          <a:xfrm>
            <a:off x="1465286" y="2348880"/>
            <a:ext cx="338845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타원 50"/>
          <p:cNvSpPr/>
          <p:nvPr/>
        </p:nvSpPr>
        <p:spPr>
          <a:xfrm>
            <a:off x="2379066" y="2294124"/>
            <a:ext cx="77080" cy="7708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1708153" y="2636912"/>
            <a:ext cx="624004" cy="252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solidFill>
                  <a:schemeClr val="tx1"/>
                </a:solidFill>
              </a:rPr>
              <a:t>김철</a:t>
            </a:r>
            <a:r>
              <a:rPr lang="ko-KR" altLang="en-US" sz="1100" dirty="0" err="1">
                <a:solidFill>
                  <a:schemeClr val="tx1"/>
                </a:solidFill>
              </a:rPr>
              <a:t>연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2961126" y="2060848"/>
            <a:ext cx="4608512" cy="828091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2961126" y="2581232"/>
            <a:ext cx="46188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모서리가 둥근 직사각형 53"/>
          <p:cNvSpPr/>
          <p:nvPr/>
        </p:nvSpPr>
        <p:spPr>
          <a:xfrm>
            <a:off x="6899280" y="2620584"/>
            <a:ext cx="595107" cy="223164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rgbClr val="7030A0"/>
                </a:solidFill>
              </a:rPr>
              <a:t>작성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961864" y="2155880"/>
            <a:ext cx="4450883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rgbClr val="7030A0"/>
                </a:solidFill>
              </a:rPr>
              <a:t>오늘은 어떤 가족 이야기가 있나요</a:t>
            </a:r>
            <a:r>
              <a:rPr lang="en-US" altLang="ko-KR" sz="1400" dirty="0" smtClean="0">
                <a:solidFill>
                  <a:srgbClr val="7030A0"/>
                </a:solidFill>
              </a:rPr>
              <a:t>?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2713" y="2594053"/>
            <a:ext cx="257175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9888" y="2605623"/>
            <a:ext cx="314325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6353" y="4707663"/>
            <a:ext cx="377331" cy="37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" name="모서리가 둥근 직사각형 60"/>
          <p:cNvSpPr/>
          <p:nvPr/>
        </p:nvSpPr>
        <p:spPr>
          <a:xfrm>
            <a:off x="6927240" y="4763561"/>
            <a:ext cx="595107" cy="223164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>
                <a:solidFill>
                  <a:srgbClr val="7030A0"/>
                </a:solidFill>
              </a:rPr>
              <a:t>댓글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cxnSp>
        <p:nvCxnSpPr>
          <p:cNvPr id="62" name="직선 연결선 61"/>
          <p:cNvCxnSpPr/>
          <p:nvPr/>
        </p:nvCxnSpPr>
        <p:spPr>
          <a:xfrm>
            <a:off x="2967084" y="4721167"/>
            <a:ext cx="46188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모서리가 둥근 직사각형 62"/>
          <p:cNvSpPr/>
          <p:nvPr/>
        </p:nvSpPr>
        <p:spPr>
          <a:xfrm>
            <a:off x="3436013" y="4772363"/>
            <a:ext cx="3193197" cy="224782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err="1" smtClean="0">
                <a:solidFill>
                  <a:srgbClr val="7030A0"/>
                </a:solidFill>
              </a:rPr>
              <a:t>댓글</a:t>
            </a:r>
            <a:r>
              <a:rPr lang="ko-KR" altLang="en-US" sz="1400" dirty="0" smtClean="0">
                <a:solidFill>
                  <a:srgbClr val="7030A0"/>
                </a:solidFill>
              </a:rPr>
              <a:t> 남기기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sp>
        <p:nvSpPr>
          <p:cNvPr id="64" name="타원 63"/>
          <p:cNvSpPr/>
          <p:nvPr/>
        </p:nvSpPr>
        <p:spPr>
          <a:xfrm>
            <a:off x="3054758" y="4744338"/>
            <a:ext cx="317896" cy="275964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2977454" y="3305072"/>
            <a:ext cx="4608512" cy="1742594"/>
          </a:xfrm>
          <a:prstGeom prst="roundRect">
            <a:avLst>
              <a:gd name="adj" fmla="val 7765"/>
            </a:avLst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6852" y="4440963"/>
            <a:ext cx="190500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8" name="직사각형 77"/>
          <p:cNvSpPr/>
          <p:nvPr/>
        </p:nvSpPr>
        <p:spPr>
          <a:xfrm>
            <a:off x="2977454" y="3305072"/>
            <a:ext cx="3265259" cy="11358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200" dirty="0" smtClean="0">
                <a:solidFill>
                  <a:srgbClr val="7030A0"/>
                </a:solidFill>
              </a:rPr>
              <a:t>오늘 하루도 기분 좋게 시작</a:t>
            </a:r>
            <a:r>
              <a:rPr lang="en-US" altLang="ko-KR" sz="1200" dirty="0" smtClean="0">
                <a:solidFill>
                  <a:srgbClr val="7030A0"/>
                </a:solidFill>
              </a:rPr>
              <a:t>~~~!</a:t>
            </a:r>
          </a:p>
          <a:p>
            <a:r>
              <a:rPr lang="ko-KR" altLang="en-US" sz="1200" dirty="0" err="1" smtClean="0">
                <a:solidFill>
                  <a:srgbClr val="7030A0"/>
                </a:solidFill>
              </a:rPr>
              <a:t>뚜루루루</a:t>
            </a:r>
            <a:r>
              <a:rPr lang="ko-KR" altLang="en-US" sz="1200" dirty="0" smtClean="0">
                <a:solidFill>
                  <a:srgbClr val="7030A0"/>
                </a:solidFill>
              </a:rPr>
              <a:t> 뚜뚜</a:t>
            </a:r>
            <a:endParaRPr lang="ko-KR" altLang="en-US" sz="1200" dirty="0">
              <a:solidFill>
                <a:srgbClr val="7030A0"/>
              </a:solidFill>
            </a:endParaRPr>
          </a:p>
        </p:txBody>
      </p:sp>
      <p:sp>
        <p:nvSpPr>
          <p:cNvPr id="23" name="하트 22"/>
          <p:cNvSpPr/>
          <p:nvPr/>
        </p:nvSpPr>
        <p:spPr>
          <a:xfrm>
            <a:off x="7123357" y="3381487"/>
            <a:ext cx="160019" cy="139609"/>
          </a:xfrm>
          <a:prstGeom prst="heart">
            <a:avLst/>
          </a:prstGeom>
          <a:solidFill>
            <a:srgbClr val="FF0000"/>
          </a:solidFill>
          <a:ln>
            <a:solidFill>
              <a:srgbClr val="FF0000"/>
            </a:solidFill>
          </a:ln>
          <a:scene3d>
            <a:camera prst="orthographicFront"/>
            <a:lightRig rig="flat" dir="t">
              <a:rot lat="0" lon="0" rev="0"/>
            </a:lightRig>
          </a:scene3d>
          <a:sp3d prstMaterial="powder">
            <a:bevelT w="2540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7247226" y="3385369"/>
            <a:ext cx="265264" cy="2001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000" dirty="0">
                <a:solidFill>
                  <a:srgbClr val="7030A0"/>
                </a:solidFill>
              </a:rPr>
              <a:t>5</a:t>
            </a:r>
            <a:endParaRPr lang="ko-KR" altLang="en-US" sz="900" dirty="0">
              <a:solidFill>
                <a:srgbClr val="7030A0"/>
              </a:solidFill>
            </a:endParaRPr>
          </a:p>
        </p:txBody>
      </p:sp>
      <p:pic>
        <p:nvPicPr>
          <p:cNvPr id="82" name="Picture 8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>
                        <a14:foregroundMark x1="68000" y1="60317" x2="38000" y2="6984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210" y="2762926"/>
            <a:ext cx="122438" cy="154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7" name="모서리가 둥근 직사각형 86"/>
          <p:cNvSpPr/>
          <p:nvPr/>
        </p:nvSpPr>
        <p:spPr>
          <a:xfrm>
            <a:off x="3708768" y="2622251"/>
            <a:ext cx="1151264" cy="223164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rgbClr val="7030A0"/>
                </a:solidFill>
              </a:rPr>
              <a:t>가족공개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grpSp>
        <p:nvGrpSpPr>
          <p:cNvPr id="88" name="그룹 87"/>
          <p:cNvGrpSpPr/>
          <p:nvPr/>
        </p:nvGrpSpPr>
        <p:grpSpPr>
          <a:xfrm>
            <a:off x="4644009" y="2627251"/>
            <a:ext cx="216023" cy="223164"/>
            <a:chOff x="8388425" y="2988788"/>
            <a:chExt cx="216023" cy="223164"/>
          </a:xfrm>
        </p:grpSpPr>
        <p:sp>
          <p:nvSpPr>
            <p:cNvPr id="90" name="모서리가 둥근 직사각형 89"/>
            <p:cNvSpPr/>
            <p:nvPr/>
          </p:nvSpPr>
          <p:spPr>
            <a:xfrm>
              <a:off x="8388425" y="2988788"/>
              <a:ext cx="216023" cy="223164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rgbClr val="7030A0"/>
                </a:solidFill>
              </a:endParaRPr>
            </a:p>
          </p:txBody>
        </p:sp>
        <p:sp>
          <p:nvSpPr>
            <p:cNvPr id="91" name="이등변 삼각형 90"/>
            <p:cNvSpPr/>
            <p:nvPr/>
          </p:nvSpPr>
          <p:spPr>
            <a:xfrm flipV="1">
              <a:off x="8388425" y="3063888"/>
              <a:ext cx="216023" cy="111582"/>
            </a:xfrm>
            <a:prstGeom prst="triangl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75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9609" y="4739392"/>
            <a:ext cx="257175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6" name="TextBox 75"/>
          <p:cNvSpPr txBox="1"/>
          <p:nvPr/>
        </p:nvSpPr>
        <p:spPr>
          <a:xfrm>
            <a:off x="2059884" y="1207785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00B0F0"/>
                </a:solidFill>
              </a:rPr>
              <a:t>가족 이야기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3212876" y="1207785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00B0F0"/>
                </a:solidFill>
              </a:rPr>
              <a:t>이웃 이야기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cxnSp>
        <p:nvCxnSpPr>
          <p:cNvPr id="81" name="직선 연결선 80"/>
          <p:cNvCxnSpPr/>
          <p:nvPr/>
        </p:nvCxnSpPr>
        <p:spPr>
          <a:xfrm>
            <a:off x="2133253" y="1484784"/>
            <a:ext cx="864096" cy="0"/>
          </a:xfrm>
          <a:prstGeom prst="line">
            <a:avLst/>
          </a:prstGeom>
          <a:ln w="25400">
            <a:solidFill>
              <a:srgbClr val="B416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그룹 91"/>
          <p:cNvGrpSpPr/>
          <p:nvPr/>
        </p:nvGrpSpPr>
        <p:grpSpPr>
          <a:xfrm>
            <a:off x="35496" y="188640"/>
            <a:ext cx="1120563" cy="6097822"/>
            <a:chOff x="143920" y="224208"/>
            <a:chExt cx="1120563" cy="6062253"/>
          </a:xfrm>
        </p:grpSpPr>
        <p:pic>
          <p:nvPicPr>
            <p:cNvPr id="93" name="Picture 3" descr="C:\Users\ChealYeon\Desktop\프로필.png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649" y="511320"/>
              <a:ext cx="1055011" cy="9667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4" name="직사각형 93"/>
            <p:cNvSpPr/>
            <p:nvPr/>
          </p:nvSpPr>
          <p:spPr>
            <a:xfrm>
              <a:off x="143920" y="224208"/>
              <a:ext cx="1120563" cy="60622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모서리가 둥근 직사각형 94"/>
            <p:cNvSpPr/>
            <p:nvPr/>
          </p:nvSpPr>
          <p:spPr>
            <a:xfrm>
              <a:off x="285751" y="259503"/>
              <a:ext cx="860805" cy="22316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spc="-300" smtClean="0">
                  <a:solidFill>
                    <a:schemeClr val="tx1"/>
                  </a:solidFill>
                </a:rPr>
                <a:t>김철연</a:t>
              </a:r>
              <a:endParaRPr lang="ko-KR" altLang="en-US" sz="1400" b="1" spc="-300" dirty="0">
                <a:solidFill>
                  <a:schemeClr val="tx1"/>
                </a:solidFill>
              </a:endParaRPr>
            </a:p>
          </p:txBody>
        </p:sp>
        <p:sp>
          <p:nvSpPr>
            <p:cNvPr id="96" name="모서리가 둥근 직사각형 95"/>
            <p:cNvSpPr/>
            <p:nvPr/>
          </p:nvSpPr>
          <p:spPr>
            <a:xfrm>
              <a:off x="219270" y="4029197"/>
              <a:ext cx="969862" cy="22316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spc="-300" dirty="0" smtClean="0">
                  <a:solidFill>
                    <a:schemeClr val="tx1"/>
                  </a:solidFill>
                </a:rPr>
                <a:t>프로필 </a:t>
              </a:r>
              <a:endParaRPr lang="en-US" altLang="ko-KR" sz="1600" b="1" spc="-3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600" b="1" spc="-300" dirty="0">
                  <a:solidFill>
                    <a:schemeClr val="tx1"/>
                  </a:solidFill>
                </a:rPr>
                <a:t>수</a:t>
              </a:r>
              <a:r>
                <a:rPr lang="ko-KR" altLang="en-US" sz="1600" b="1" spc="-300" dirty="0" smtClean="0">
                  <a:solidFill>
                    <a:schemeClr val="tx1"/>
                  </a:solidFill>
                </a:rPr>
                <a:t>정</a:t>
              </a:r>
              <a:endParaRPr lang="ko-KR" altLang="en-US" sz="1600" b="1" spc="-300" dirty="0">
                <a:solidFill>
                  <a:schemeClr val="tx1"/>
                </a:solidFill>
              </a:endParaRPr>
            </a:p>
          </p:txBody>
        </p:sp>
        <p:sp>
          <p:nvSpPr>
            <p:cNvPr id="97" name="모서리가 둥근 직사각형 96"/>
            <p:cNvSpPr/>
            <p:nvPr/>
          </p:nvSpPr>
          <p:spPr>
            <a:xfrm>
              <a:off x="215928" y="2214619"/>
              <a:ext cx="969862" cy="22316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spc="-300" dirty="0" smtClean="0">
                  <a:solidFill>
                    <a:schemeClr val="tx1"/>
                  </a:solidFill>
                </a:rPr>
                <a:t>우체</a:t>
              </a:r>
              <a:r>
                <a:rPr lang="ko-KR" altLang="en-US" sz="1600" b="1" spc="-300" dirty="0">
                  <a:solidFill>
                    <a:schemeClr val="tx1"/>
                  </a:solidFill>
                </a:rPr>
                <a:t>통</a:t>
              </a:r>
            </a:p>
          </p:txBody>
        </p:sp>
        <p:sp>
          <p:nvSpPr>
            <p:cNvPr id="98" name="모서리가 둥근 직사각형 97"/>
            <p:cNvSpPr/>
            <p:nvPr/>
          </p:nvSpPr>
          <p:spPr>
            <a:xfrm>
              <a:off x="219270" y="2822316"/>
              <a:ext cx="969862" cy="22316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spc="-300" dirty="0" smtClean="0">
                  <a:solidFill>
                    <a:schemeClr val="tx1"/>
                  </a:solidFill>
                </a:rPr>
                <a:t>앨범</a:t>
              </a:r>
              <a:endParaRPr lang="ko-KR" altLang="en-US" sz="1600" b="1" spc="-300" dirty="0">
                <a:solidFill>
                  <a:schemeClr val="tx1"/>
                </a:solidFill>
              </a:endParaRPr>
            </a:p>
          </p:txBody>
        </p:sp>
        <p:sp>
          <p:nvSpPr>
            <p:cNvPr id="99" name="모서리가 둥근 직사각형 98"/>
            <p:cNvSpPr/>
            <p:nvPr/>
          </p:nvSpPr>
          <p:spPr>
            <a:xfrm>
              <a:off x="219270" y="3425757"/>
              <a:ext cx="969862" cy="22316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spc="-300" dirty="0" smtClean="0">
                  <a:solidFill>
                    <a:schemeClr val="tx1"/>
                  </a:solidFill>
                </a:rPr>
                <a:t>포인트</a:t>
              </a:r>
              <a:endParaRPr lang="ko-KR" altLang="en-US" sz="1600" b="1" spc="-300" dirty="0">
                <a:solidFill>
                  <a:schemeClr val="tx1"/>
                </a:solidFill>
              </a:endParaRPr>
            </a:p>
          </p:txBody>
        </p:sp>
      </p:grpSp>
      <p:sp>
        <p:nvSpPr>
          <p:cNvPr id="100" name="TextBox 99"/>
          <p:cNvSpPr txBox="1"/>
          <p:nvPr/>
        </p:nvSpPr>
        <p:spPr>
          <a:xfrm>
            <a:off x="4689493" y="755894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일정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1930728" y="755894"/>
            <a:ext cx="785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홈 보기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5409573" y="755894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소망상자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2817285" y="755894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이야기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3793072" y="755894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일기장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6370562" y="744959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rgbClr val="00B0F0"/>
                </a:solidFill>
              </a:rPr>
              <a:t>미션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grpSp>
        <p:nvGrpSpPr>
          <p:cNvPr id="106" name="그룹 105"/>
          <p:cNvGrpSpPr/>
          <p:nvPr/>
        </p:nvGrpSpPr>
        <p:grpSpPr>
          <a:xfrm>
            <a:off x="2748474" y="512542"/>
            <a:ext cx="792086" cy="772609"/>
            <a:chOff x="7651820" y="4797153"/>
            <a:chExt cx="969155" cy="969154"/>
          </a:xfrm>
        </p:grpSpPr>
        <p:sp>
          <p:nvSpPr>
            <p:cNvPr id="107" name="타원 106"/>
            <p:cNvSpPr/>
            <p:nvPr/>
          </p:nvSpPr>
          <p:spPr>
            <a:xfrm>
              <a:off x="7651820" y="4797153"/>
              <a:ext cx="969155" cy="969154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7692607" y="5097063"/>
              <a:ext cx="884961" cy="3860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smtClean="0">
                  <a:solidFill>
                    <a:schemeClr val="bg1"/>
                  </a:solidFill>
                </a:rPr>
                <a:t>이야기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69" name="직사각형 68"/>
          <p:cNvSpPr/>
          <p:nvPr/>
        </p:nvSpPr>
        <p:spPr>
          <a:xfrm>
            <a:off x="2059884" y="3331115"/>
            <a:ext cx="3624313" cy="14155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pc="-3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pc="-300" dirty="0" smtClean="0">
                <a:solidFill>
                  <a:schemeClr val="tx1"/>
                </a:solidFill>
              </a:rPr>
              <a:t>       내용은 </a:t>
            </a:r>
            <a:r>
              <a:rPr lang="en-US" altLang="ko-KR" spc="-300" dirty="0" smtClean="0">
                <a:solidFill>
                  <a:schemeClr val="tx1"/>
                </a:solidFill>
              </a:rPr>
              <a:t>2000</a:t>
            </a:r>
            <a:r>
              <a:rPr lang="ko-KR" altLang="en-US" spc="-300" dirty="0" smtClean="0">
                <a:solidFill>
                  <a:schemeClr val="tx1"/>
                </a:solidFill>
              </a:rPr>
              <a:t>자 이내여야 합니다</a:t>
            </a:r>
            <a:r>
              <a:rPr lang="en-US" altLang="ko-KR" spc="-300" dirty="0" smtClean="0">
                <a:solidFill>
                  <a:schemeClr val="tx1"/>
                </a:solidFill>
              </a:rPr>
              <a:t>.</a:t>
            </a:r>
          </a:p>
        </p:txBody>
      </p:sp>
      <p:grpSp>
        <p:nvGrpSpPr>
          <p:cNvPr id="70" name="그룹 69"/>
          <p:cNvGrpSpPr/>
          <p:nvPr/>
        </p:nvGrpSpPr>
        <p:grpSpPr>
          <a:xfrm>
            <a:off x="3704234" y="4120017"/>
            <a:ext cx="391170" cy="391170"/>
            <a:chOff x="8388424" y="5831672"/>
            <a:chExt cx="504056" cy="504056"/>
          </a:xfrm>
        </p:grpSpPr>
        <p:sp>
          <p:nvSpPr>
            <p:cNvPr id="72" name="타원 71"/>
            <p:cNvSpPr/>
            <p:nvPr/>
          </p:nvSpPr>
          <p:spPr>
            <a:xfrm>
              <a:off x="8388424" y="5831672"/>
              <a:ext cx="504056" cy="504056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3" name="그림 72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55893" y="5893200"/>
              <a:ext cx="381000" cy="381000"/>
            </a:xfrm>
            <a:prstGeom prst="rect">
              <a:avLst/>
            </a:prstGeom>
          </p:spPr>
        </p:pic>
      </p:grpSp>
      <p:pic>
        <p:nvPicPr>
          <p:cNvPr id="83" name="그림 82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5444" y="3615157"/>
            <a:ext cx="381000" cy="381000"/>
          </a:xfrm>
          <a:prstGeom prst="rect">
            <a:avLst/>
          </a:prstGeom>
        </p:spPr>
      </p:pic>
      <p:sp>
        <p:nvSpPr>
          <p:cNvPr id="84" name="직사각형 83"/>
          <p:cNvSpPr/>
          <p:nvPr/>
        </p:nvSpPr>
        <p:spPr>
          <a:xfrm>
            <a:off x="6106692" y="3323807"/>
            <a:ext cx="2690820" cy="14155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pc="-3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pc="-300" dirty="0" smtClean="0">
                <a:solidFill>
                  <a:schemeClr val="tx1"/>
                </a:solidFill>
              </a:rPr>
              <a:t>     내용을 입력 해주세요</a:t>
            </a:r>
            <a:r>
              <a:rPr lang="en-US" altLang="ko-KR" spc="-300" dirty="0" smtClean="0">
                <a:solidFill>
                  <a:schemeClr val="tx1"/>
                </a:solidFill>
              </a:rPr>
              <a:t>.</a:t>
            </a:r>
          </a:p>
        </p:txBody>
      </p:sp>
      <p:grpSp>
        <p:nvGrpSpPr>
          <p:cNvPr id="86" name="그룹 85"/>
          <p:cNvGrpSpPr/>
          <p:nvPr/>
        </p:nvGrpSpPr>
        <p:grpSpPr>
          <a:xfrm>
            <a:off x="7343797" y="4059072"/>
            <a:ext cx="391170" cy="391170"/>
            <a:chOff x="8388424" y="5831672"/>
            <a:chExt cx="504056" cy="504056"/>
          </a:xfrm>
        </p:grpSpPr>
        <p:sp>
          <p:nvSpPr>
            <p:cNvPr id="89" name="타원 88"/>
            <p:cNvSpPr/>
            <p:nvPr/>
          </p:nvSpPr>
          <p:spPr>
            <a:xfrm>
              <a:off x="8388424" y="5831672"/>
              <a:ext cx="504056" cy="504056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9" name="그림 108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55893" y="5893200"/>
              <a:ext cx="381000" cy="381000"/>
            </a:xfrm>
            <a:prstGeom prst="rect">
              <a:avLst/>
            </a:prstGeom>
          </p:spPr>
        </p:pic>
      </p:grpSp>
      <p:pic>
        <p:nvPicPr>
          <p:cNvPr id="110" name="그림 109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6007" y="3607849"/>
            <a:ext cx="3810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340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모서리가 둥근 직사각형 74"/>
          <p:cNvSpPr/>
          <p:nvPr/>
        </p:nvSpPr>
        <p:spPr>
          <a:xfrm>
            <a:off x="2928776" y="2616238"/>
            <a:ext cx="838811" cy="22316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rgbClr val="7030A0"/>
                </a:solidFill>
              </a:rPr>
              <a:t>공개범위</a:t>
            </a:r>
            <a:endParaRPr lang="ko-KR" altLang="en-US" sz="1100" dirty="0">
              <a:solidFill>
                <a:srgbClr val="7030A0"/>
              </a:solidFill>
            </a:endParaRPr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931" y="3484707"/>
            <a:ext cx="495300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5692" y="5507414"/>
            <a:ext cx="561975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7387" y="2100357"/>
            <a:ext cx="527844" cy="5187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" name="이등변 삼각형 70"/>
          <p:cNvSpPr/>
          <p:nvPr/>
        </p:nvSpPr>
        <p:spPr>
          <a:xfrm>
            <a:off x="3126" y="0"/>
            <a:ext cx="9140873" cy="1435635"/>
          </a:xfrm>
          <a:prstGeom prst="triangle">
            <a:avLst>
              <a:gd name="adj" fmla="val 5028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 flipV="1">
            <a:off x="0" y="1412776"/>
            <a:ext cx="9132354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직선 연결선 36"/>
          <p:cNvCxnSpPr/>
          <p:nvPr/>
        </p:nvCxnSpPr>
        <p:spPr>
          <a:xfrm>
            <a:off x="1473450" y="2060848"/>
            <a:ext cx="0" cy="4225614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타원 37"/>
          <p:cNvSpPr/>
          <p:nvPr/>
        </p:nvSpPr>
        <p:spPr>
          <a:xfrm>
            <a:off x="1804131" y="3521096"/>
            <a:ext cx="432048" cy="432048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직선 연결선 38"/>
          <p:cNvCxnSpPr>
            <a:endCxn id="38" idx="2"/>
          </p:cNvCxnSpPr>
          <p:nvPr/>
        </p:nvCxnSpPr>
        <p:spPr>
          <a:xfrm>
            <a:off x="1465286" y="3737120"/>
            <a:ext cx="338845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타원 40"/>
          <p:cNvSpPr/>
          <p:nvPr/>
        </p:nvSpPr>
        <p:spPr>
          <a:xfrm>
            <a:off x="1804131" y="5540076"/>
            <a:ext cx="432048" cy="432048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연결선 41"/>
          <p:cNvCxnSpPr>
            <a:endCxn id="41" idx="2"/>
          </p:cNvCxnSpPr>
          <p:nvPr/>
        </p:nvCxnSpPr>
        <p:spPr>
          <a:xfrm>
            <a:off x="1465286" y="5756100"/>
            <a:ext cx="338845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모서리가 둥근 직사각형 42"/>
          <p:cNvSpPr/>
          <p:nvPr/>
        </p:nvSpPr>
        <p:spPr>
          <a:xfrm>
            <a:off x="2938840" y="5355063"/>
            <a:ext cx="4608512" cy="1388989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2379066" y="3682364"/>
            <a:ext cx="77080" cy="770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2387692" y="5716524"/>
            <a:ext cx="77080" cy="77080"/>
          </a:xfrm>
          <a:prstGeom prst="ellipse">
            <a:avLst/>
          </a:prstGeom>
          <a:solidFill>
            <a:srgbClr val="00B05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7839874" y="4608586"/>
            <a:ext cx="131318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>
                <a:solidFill>
                  <a:schemeClr val="bg1">
                    <a:lumMod val="50000"/>
                  </a:schemeClr>
                </a:solidFill>
              </a:rPr>
              <a:t>2015</a:t>
            </a:r>
            <a:r>
              <a:rPr lang="ko-KR" altLang="en-US" sz="1050" b="1" dirty="0" smtClean="0">
                <a:solidFill>
                  <a:schemeClr val="bg1">
                    <a:lumMod val="50000"/>
                  </a:schemeClr>
                </a:solidFill>
              </a:rPr>
              <a:t>년 </a:t>
            </a:r>
            <a:r>
              <a:rPr lang="en-US" altLang="ko-KR" sz="1050" b="1" dirty="0" smtClean="0">
                <a:solidFill>
                  <a:schemeClr val="bg1">
                    <a:lumMod val="50000"/>
                  </a:schemeClr>
                </a:solidFill>
              </a:rPr>
              <a:t>07</a:t>
            </a:r>
            <a:r>
              <a:rPr lang="ko-KR" altLang="en-US" sz="1050" b="1" dirty="0" smtClean="0">
                <a:solidFill>
                  <a:schemeClr val="bg1">
                    <a:lumMod val="50000"/>
                  </a:schemeClr>
                </a:solidFill>
              </a:rPr>
              <a:t>월 </a:t>
            </a:r>
            <a:r>
              <a:rPr lang="en-US" altLang="ko-KR" sz="1050" b="1" dirty="0" smtClean="0">
                <a:solidFill>
                  <a:schemeClr val="bg1">
                    <a:lumMod val="50000"/>
                  </a:schemeClr>
                </a:solidFill>
              </a:rPr>
              <a:t>18</a:t>
            </a:r>
            <a:r>
              <a:rPr lang="ko-KR" altLang="en-US" sz="1050" b="1" dirty="0" smtClean="0">
                <a:solidFill>
                  <a:schemeClr val="bg1">
                    <a:lumMod val="50000"/>
                  </a:schemeClr>
                </a:solidFill>
              </a:rPr>
              <a:t>일</a:t>
            </a:r>
            <a:endParaRPr lang="en-US" altLang="ko-KR" sz="1050" b="1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050" b="1" dirty="0" smtClean="0">
                <a:solidFill>
                  <a:schemeClr val="bg1">
                    <a:lumMod val="50000"/>
                  </a:schemeClr>
                </a:solidFill>
              </a:rPr>
              <a:t>11:12</a:t>
            </a:r>
            <a:r>
              <a:rPr lang="ko-KR" altLang="en-US" sz="1050" b="1" dirty="0" smtClean="0">
                <a:solidFill>
                  <a:schemeClr val="bg1">
                    <a:lumMod val="50000"/>
                  </a:schemeClr>
                </a:solidFill>
              </a:rPr>
              <a:t>에 작성됨</a:t>
            </a:r>
            <a:endParaRPr lang="ko-KR" altLang="en-US" sz="105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954170" y="6109253"/>
            <a:ext cx="112082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>
                <a:solidFill>
                  <a:schemeClr val="bg1">
                    <a:lumMod val="50000"/>
                  </a:schemeClr>
                </a:solidFill>
              </a:rPr>
              <a:t>10:52</a:t>
            </a:r>
            <a:r>
              <a:rPr lang="ko-KR" altLang="en-US" sz="1050" b="1" dirty="0" smtClean="0">
                <a:solidFill>
                  <a:schemeClr val="bg1">
                    <a:lumMod val="50000"/>
                  </a:schemeClr>
                </a:solidFill>
              </a:rPr>
              <a:t>에 작성됨</a:t>
            </a:r>
            <a:endParaRPr lang="ko-KR" altLang="en-US" sz="105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708153" y="4025152"/>
            <a:ext cx="624004" cy="252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장한별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708153" y="6044132"/>
            <a:ext cx="624004" cy="252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이경원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12" name="직사각형 111"/>
          <p:cNvSpPr/>
          <p:nvPr/>
        </p:nvSpPr>
        <p:spPr>
          <a:xfrm rot="5400000">
            <a:off x="4553045" y="1721848"/>
            <a:ext cx="45719" cy="91292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754575" y="6320202"/>
            <a:ext cx="5000637" cy="5432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/>
          <p:cNvSpPr/>
          <p:nvPr/>
        </p:nvSpPr>
        <p:spPr>
          <a:xfrm>
            <a:off x="1804131" y="2132856"/>
            <a:ext cx="432048" cy="432048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0" name="직선 연결선 49"/>
          <p:cNvCxnSpPr>
            <a:endCxn id="49" idx="2"/>
          </p:cNvCxnSpPr>
          <p:nvPr/>
        </p:nvCxnSpPr>
        <p:spPr>
          <a:xfrm>
            <a:off x="1465286" y="2348880"/>
            <a:ext cx="338845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타원 50"/>
          <p:cNvSpPr/>
          <p:nvPr/>
        </p:nvSpPr>
        <p:spPr>
          <a:xfrm>
            <a:off x="2379066" y="2294124"/>
            <a:ext cx="77080" cy="7708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1708153" y="2636912"/>
            <a:ext cx="624004" cy="252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solidFill>
                  <a:schemeClr val="tx1"/>
                </a:solidFill>
              </a:rPr>
              <a:t>김철</a:t>
            </a:r>
            <a:r>
              <a:rPr lang="ko-KR" altLang="en-US" sz="1100" dirty="0" err="1">
                <a:solidFill>
                  <a:schemeClr val="tx1"/>
                </a:solidFill>
              </a:rPr>
              <a:t>연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2961126" y="2060848"/>
            <a:ext cx="4608512" cy="828091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2961126" y="2581232"/>
            <a:ext cx="46188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모서리가 둥근 직사각형 53"/>
          <p:cNvSpPr/>
          <p:nvPr/>
        </p:nvSpPr>
        <p:spPr>
          <a:xfrm>
            <a:off x="6899280" y="2620584"/>
            <a:ext cx="595107" cy="223164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rgbClr val="7030A0"/>
                </a:solidFill>
              </a:rPr>
              <a:t>작성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sp>
        <p:nvSpPr>
          <p:cNvPr id="55" name="모서리가 둥근 직사각형 54"/>
          <p:cNvSpPr/>
          <p:nvPr/>
        </p:nvSpPr>
        <p:spPr>
          <a:xfrm>
            <a:off x="9468544" y="2996952"/>
            <a:ext cx="595107" cy="223164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rgbClr val="7030A0"/>
                </a:solidFill>
              </a:rPr>
              <a:t>사</a:t>
            </a:r>
            <a:r>
              <a:rPr lang="ko-KR" altLang="en-US" sz="1400" dirty="0">
                <a:solidFill>
                  <a:srgbClr val="7030A0"/>
                </a:solidFill>
              </a:rPr>
              <a:t>진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2961864" y="2155880"/>
            <a:ext cx="4450883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rgbClr val="7030A0"/>
                </a:solidFill>
              </a:rPr>
              <a:t>오늘은 어떤 가족 이야기가 있나요</a:t>
            </a:r>
            <a:r>
              <a:rPr lang="en-US" altLang="ko-KR" sz="1400" dirty="0" smtClean="0">
                <a:solidFill>
                  <a:srgbClr val="7030A0"/>
                </a:solidFill>
              </a:rPr>
              <a:t>?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2713" y="2594053"/>
            <a:ext cx="257175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9888" y="2605623"/>
            <a:ext cx="314325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6353" y="4707663"/>
            <a:ext cx="377331" cy="37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" name="모서리가 둥근 직사각형 60"/>
          <p:cNvSpPr/>
          <p:nvPr/>
        </p:nvSpPr>
        <p:spPr>
          <a:xfrm>
            <a:off x="6927240" y="4763561"/>
            <a:ext cx="595107" cy="223164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>
                <a:solidFill>
                  <a:srgbClr val="7030A0"/>
                </a:solidFill>
              </a:rPr>
              <a:t>댓글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cxnSp>
        <p:nvCxnSpPr>
          <p:cNvPr id="62" name="직선 연결선 61"/>
          <p:cNvCxnSpPr/>
          <p:nvPr/>
        </p:nvCxnSpPr>
        <p:spPr>
          <a:xfrm>
            <a:off x="2967084" y="4721167"/>
            <a:ext cx="46188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모서리가 둥근 직사각형 62"/>
          <p:cNvSpPr/>
          <p:nvPr/>
        </p:nvSpPr>
        <p:spPr>
          <a:xfrm>
            <a:off x="3436013" y="4772363"/>
            <a:ext cx="3441607" cy="224782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err="1" smtClean="0">
                <a:solidFill>
                  <a:srgbClr val="7030A0"/>
                </a:solidFill>
              </a:rPr>
              <a:t>댓글</a:t>
            </a:r>
            <a:r>
              <a:rPr lang="ko-KR" altLang="en-US" sz="1400" dirty="0" smtClean="0">
                <a:solidFill>
                  <a:srgbClr val="7030A0"/>
                </a:solidFill>
              </a:rPr>
              <a:t> 남기기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sp>
        <p:nvSpPr>
          <p:cNvPr id="64" name="타원 63"/>
          <p:cNvSpPr/>
          <p:nvPr/>
        </p:nvSpPr>
        <p:spPr>
          <a:xfrm>
            <a:off x="3054758" y="4744338"/>
            <a:ext cx="317896" cy="275964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2977454" y="3305072"/>
            <a:ext cx="4608512" cy="1742594"/>
          </a:xfrm>
          <a:prstGeom prst="roundRect">
            <a:avLst>
              <a:gd name="adj" fmla="val 7765"/>
            </a:avLst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6852" y="4440963"/>
            <a:ext cx="190500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8" name="직사각형 77"/>
          <p:cNvSpPr/>
          <p:nvPr/>
        </p:nvSpPr>
        <p:spPr>
          <a:xfrm>
            <a:off x="2977454" y="3305072"/>
            <a:ext cx="3265259" cy="11358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200" dirty="0" smtClean="0">
                <a:solidFill>
                  <a:srgbClr val="7030A0"/>
                </a:solidFill>
              </a:rPr>
              <a:t>오늘 하루도 기분 좋게 시작</a:t>
            </a:r>
            <a:r>
              <a:rPr lang="en-US" altLang="ko-KR" sz="1200" dirty="0" smtClean="0">
                <a:solidFill>
                  <a:srgbClr val="7030A0"/>
                </a:solidFill>
              </a:rPr>
              <a:t>~~~!</a:t>
            </a:r>
          </a:p>
          <a:p>
            <a:r>
              <a:rPr lang="ko-KR" altLang="en-US" sz="1200" dirty="0" err="1" smtClean="0">
                <a:solidFill>
                  <a:srgbClr val="7030A0"/>
                </a:solidFill>
              </a:rPr>
              <a:t>뚜루루루</a:t>
            </a:r>
            <a:r>
              <a:rPr lang="ko-KR" altLang="en-US" sz="1200" dirty="0" smtClean="0">
                <a:solidFill>
                  <a:srgbClr val="7030A0"/>
                </a:solidFill>
              </a:rPr>
              <a:t> 뚜뚜</a:t>
            </a:r>
            <a:endParaRPr lang="ko-KR" altLang="en-US" sz="1200" dirty="0">
              <a:solidFill>
                <a:srgbClr val="7030A0"/>
              </a:solidFill>
            </a:endParaRPr>
          </a:p>
        </p:txBody>
      </p:sp>
      <p:sp>
        <p:nvSpPr>
          <p:cNvPr id="23" name="하트 22"/>
          <p:cNvSpPr/>
          <p:nvPr/>
        </p:nvSpPr>
        <p:spPr>
          <a:xfrm>
            <a:off x="7123357" y="3381487"/>
            <a:ext cx="160019" cy="139609"/>
          </a:xfrm>
          <a:prstGeom prst="heart">
            <a:avLst/>
          </a:prstGeom>
          <a:solidFill>
            <a:srgbClr val="FF0000"/>
          </a:solidFill>
          <a:ln>
            <a:solidFill>
              <a:srgbClr val="FF0000"/>
            </a:solidFill>
          </a:ln>
          <a:scene3d>
            <a:camera prst="orthographicFront"/>
            <a:lightRig rig="flat" dir="t">
              <a:rot lat="0" lon="0" rev="0"/>
            </a:lightRig>
          </a:scene3d>
          <a:sp3d prstMaterial="powder">
            <a:bevelT w="2540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7247226" y="3385369"/>
            <a:ext cx="265264" cy="2001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000" dirty="0">
                <a:solidFill>
                  <a:srgbClr val="7030A0"/>
                </a:solidFill>
              </a:rPr>
              <a:t>5</a:t>
            </a:r>
            <a:endParaRPr lang="ko-KR" altLang="en-US" sz="900" dirty="0">
              <a:solidFill>
                <a:srgbClr val="7030A0"/>
              </a:solidFill>
            </a:endParaRPr>
          </a:p>
        </p:txBody>
      </p:sp>
      <p:pic>
        <p:nvPicPr>
          <p:cNvPr id="82" name="Picture 8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>
                        <a14:foregroundMark x1="68000" y1="60317" x2="38000" y2="6984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210" y="2762926"/>
            <a:ext cx="122438" cy="154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0466" y="2910691"/>
            <a:ext cx="3841592" cy="23510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6" name="모서리가 둥근 직사각형 75"/>
          <p:cNvSpPr/>
          <p:nvPr/>
        </p:nvSpPr>
        <p:spPr>
          <a:xfrm>
            <a:off x="3708768" y="2622251"/>
            <a:ext cx="1151264" cy="223164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rgbClr val="7030A0"/>
                </a:solidFill>
              </a:rPr>
              <a:t>가족공개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grpSp>
        <p:nvGrpSpPr>
          <p:cNvPr id="77" name="그룹 76"/>
          <p:cNvGrpSpPr/>
          <p:nvPr/>
        </p:nvGrpSpPr>
        <p:grpSpPr>
          <a:xfrm>
            <a:off x="4644009" y="2627251"/>
            <a:ext cx="216023" cy="223164"/>
            <a:chOff x="8388425" y="2988788"/>
            <a:chExt cx="216023" cy="223164"/>
          </a:xfrm>
        </p:grpSpPr>
        <p:sp>
          <p:nvSpPr>
            <p:cNvPr id="85" name="모서리가 둥근 직사각형 84"/>
            <p:cNvSpPr/>
            <p:nvPr/>
          </p:nvSpPr>
          <p:spPr>
            <a:xfrm>
              <a:off x="8388425" y="2988788"/>
              <a:ext cx="216023" cy="223164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rgbClr val="7030A0"/>
                </a:solidFill>
              </a:endParaRPr>
            </a:p>
          </p:txBody>
        </p:sp>
        <p:sp>
          <p:nvSpPr>
            <p:cNvPr id="87" name="이등변 삼각형 86"/>
            <p:cNvSpPr/>
            <p:nvPr/>
          </p:nvSpPr>
          <p:spPr>
            <a:xfrm flipV="1">
              <a:off x="8388425" y="3063888"/>
              <a:ext cx="216023" cy="111582"/>
            </a:xfrm>
            <a:prstGeom prst="triangl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1" name="TextBox 80"/>
          <p:cNvSpPr txBox="1"/>
          <p:nvPr/>
        </p:nvSpPr>
        <p:spPr>
          <a:xfrm>
            <a:off x="2059884" y="1207785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00B0F0"/>
                </a:solidFill>
              </a:rPr>
              <a:t>가족 이야기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3212876" y="1207785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00B0F0"/>
                </a:solidFill>
              </a:rPr>
              <a:t>이웃 이야기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cxnSp>
        <p:nvCxnSpPr>
          <p:cNvPr id="90" name="직선 연결선 89"/>
          <p:cNvCxnSpPr/>
          <p:nvPr/>
        </p:nvCxnSpPr>
        <p:spPr>
          <a:xfrm>
            <a:off x="2133253" y="1484784"/>
            <a:ext cx="864096" cy="0"/>
          </a:xfrm>
          <a:prstGeom prst="line">
            <a:avLst/>
          </a:prstGeom>
          <a:ln w="25400">
            <a:solidFill>
              <a:srgbClr val="B416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그룹 90"/>
          <p:cNvGrpSpPr/>
          <p:nvPr/>
        </p:nvGrpSpPr>
        <p:grpSpPr>
          <a:xfrm>
            <a:off x="35496" y="188640"/>
            <a:ext cx="1120563" cy="6097822"/>
            <a:chOff x="143920" y="224208"/>
            <a:chExt cx="1120563" cy="6062253"/>
          </a:xfrm>
        </p:grpSpPr>
        <p:pic>
          <p:nvPicPr>
            <p:cNvPr id="92" name="Picture 3" descr="C:\Users\ChealYeon\Desktop\프로필.png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649" y="511320"/>
              <a:ext cx="1055011" cy="9667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3" name="직사각형 92"/>
            <p:cNvSpPr/>
            <p:nvPr/>
          </p:nvSpPr>
          <p:spPr>
            <a:xfrm>
              <a:off x="143920" y="224208"/>
              <a:ext cx="1120563" cy="60622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모서리가 둥근 직사각형 93"/>
            <p:cNvSpPr/>
            <p:nvPr/>
          </p:nvSpPr>
          <p:spPr>
            <a:xfrm>
              <a:off x="285751" y="259503"/>
              <a:ext cx="860805" cy="22316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spc="-300" smtClean="0">
                  <a:solidFill>
                    <a:schemeClr val="tx1"/>
                  </a:solidFill>
                </a:rPr>
                <a:t>김철연</a:t>
              </a:r>
              <a:endParaRPr lang="ko-KR" altLang="en-US" sz="1400" b="1" spc="-300" dirty="0">
                <a:solidFill>
                  <a:schemeClr val="tx1"/>
                </a:solidFill>
              </a:endParaRPr>
            </a:p>
          </p:txBody>
        </p:sp>
        <p:sp>
          <p:nvSpPr>
            <p:cNvPr id="95" name="모서리가 둥근 직사각형 94"/>
            <p:cNvSpPr/>
            <p:nvPr/>
          </p:nvSpPr>
          <p:spPr>
            <a:xfrm>
              <a:off x="219270" y="4029197"/>
              <a:ext cx="969862" cy="22316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spc="-300" dirty="0" smtClean="0">
                  <a:solidFill>
                    <a:schemeClr val="tx1"/>
                  </a:solidFill>
                </a:rPr>
                <a:t>프로필 </a:t>
              </a:r>
              <a:endParaRPr lang="en-US" altLang="ko-KR" sz="1600" b="1" spc="-3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600" b="1" spc="-300" dirty="0">
                  <a:solidFill>
                    <a:schemeClr val="tx1"/>
                  </a:solidFill>
                </a:rPr>
                <a:t>수</a:t>
              </a:r>
              <a:r>
                <a:rPr lang="ko-KR" altLang="en-US" sz="1600" b="1" spc="-300" dirty="0" smtClean="0">
                  <a:solidFill>
                    <a:schemeClr val="tx1"/>
                  </a:solidFill>
                </a:rPr>
                <a:t>정</a:t>
              </a:r>
              <a:endParaRPr lang="ko-KR" altLang="en-US" sz="1600" b="1" spc="-300" dirty="0">
                <a:solidFill>
                  <a:schemeClr val="tx1"/>
                </a:solidFill>
              </a:endParaRPr>
            </a:p>
          </p:txBody>
        </p:sp>
        <p:sp>
          <p:nvSpPr>
            <p:cNvPr id="96" name="모서리가 둥근 직사각형 95"/>
            <p:cNvSpPr/>
            <p:nvPr/>
          </p:nvSpPr>
          <p:spPr>
            <a:xfrm>
              <a:off x="215928" y="2214619"/>
              <a:ext cx="969862" cy="22316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spc="-300" dirty="0" smtClean="0">
                  <a:solidFill>
                    <a:schemeClr val="tx1"/>
                  </a:solidFill>
                </a:rPr>
                <a:t>우체</a:t>
              </a:r>
              <a:r>
                <a:rPr lang="ko-KR" altLang="en-US" sz="1600" b="1" spc="-300" dirty="0">
                  <a:solidFill>
                    <a:schemeClr val="tx1"/>
                  </a:solidFill>
                </a:rPr>
                <a:t>통</a:t>
              </a:r>
            </a:p>
          </p:txBody>
        </p:sp>
        <p:sp>
          <p:nvSpPr>
            <p:cNvPr id="97" name="모서리가 둥근 직사각형 96"/>
            <p:cNvSpPr/>
            <p:nvPr/>
          </p:nvSpPr>
          <p:spPr>
            <a:xfrm>
              <a:off x="219270" y="2822316"/>
              <a:ext cx="969862" cy="22316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spc="-300" dirty="0" smtClean="0">
                  <a:solidFill>
                    <a:schemeClr val="tx1"/>
                  </a:solidFill>
                </a:rPr>
                <a:t>앨범</a:t>
              </a:r>
              <a:endParaRPr lang="ko-KR" altLang="en-US" sz="1600" b="1" spc="-300" dirty="0">
                <a:solidFill>
                  <a:schemeClr val="tx1"/>
                </a:solidFill>
              </a:endParaRPr>
            </a:p>
          </p:txBody>
        </p:sp>
        <p:sp>
          <p:nvSpPr>
            <p:cNvPr id="98" name="모서리가 둥근 직사각형 97"/>
            <p:cNvSpPr/>
            <p:nvPr/>
          </p:nvSpPr>
          <p:spPr>
            <a:xfrm>
              <a:off x="219270" y="3425757"/>
              <a:ext cx="969862" cy="22316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spc="-300" dirty="0" smtClean="0">
                  <a:solidFill>
                    <a:schemeClr val="tx1"/>
                  </a:solidFill>
                </a:rPr>
                <a:t>포인트</a:t>
              </a:r>
              <a:endParaRPr lang="ko-KR" altLang="en-US" sz="1600" b="1" spc="-300" dirty="0">
                <a:solidFill>
                  <a:schemeClr val="tx1"/>
                </a:solidFill>
              </a:endParaRPr>
            </a:p>
          </p:txBody>
        </p:sp>
      </p:grpSp>
      <p:sp>
        <p:nvSpPr>
          <p:cNvPr id="99" name="TextBox 98"/>
          <p:cNvSpPr txBox="1"/>
          <p:nvPr/>
        </p:nvSpPr>
        <p:spPr>
          <a:xfrm>
            <a:off x="4689493" y="755894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일정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1930728" y="755894"/>
            <a:ext cx="785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홈 보기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5409573" y="755894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소망상자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2817285" y="755894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이야기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3793072" y="755894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일기장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6370562" y="744959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rgbClr val="00B0F0"/>
                </a:solidFill>
              </a:rPr>
              <a:t>미션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grpSp>
        <p:nvGrpSpPr>
          <p:cNvPr id="105" name="그룹 104"/>
          <p:cNvGrpSpPr/>
          <p:nvPr/>
        </p:nvGrpSpPr>
        <p:grpSpPr>
          <a:xfrm>
            <a:off x="2748474" y="512542"/>
            <a:ext cx="792086" cy="772609"/>
            <a:chOff x="7651820" y="4797153"/>
            <a:chExt cx="969155" cy="969154"/>
          </a:xfrm>
        </p:grpSpPr>
        <p:sp>
          <p:nvSpPr>
            <p:cNvPr id="106" name="타원 105"/>
            <p:cNvSpPr/>
            <p:nvPr/>
          </p:nvSpPr>
          <p:spPr>
            <a:xfrm>
              <a:off x="7651820" y="4797153"/>
              <a:ext cx="969155" cy="969154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7692607" y="5097063"/>
              <a:ext cx="884961" cy="3860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smtClean="0">
                  <a:solidFill>
                    <a:schemeClr val="bg1"/>
                  </a:solidFill>
                </a:rPr>
                <a:t>이야기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26667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7387" y="3018235"/>
            <a:ext cx="527844" cy="5187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" name="이등변 삼각형 70"/>
          <p:cNvSpPr/>
          <p:nvPr/>
        </p:nvSpPr>
        <p:spPr>
          <a:xfrm>
            <a:off x="3126" y="0"/>
            <a:ext cx="9140873" cy="1435635"/>
          </a:xfrm>
          <a:prstGeom prst="triangle">
            <a:avLst>
              <a:gd name="adj" fmla="val 5028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 flipV="1">
            <a:off x="0" y="1412776"/>
            <a:ext cx="9132354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직선 연결선 36"/>
          <p:cNvCxnSpPr/>
          <p:nvPr/>
        </p:nvCxnSpPr>
        <p:spPr>
          <a:xfrm>
            <a:off x="1473450" y="2060848"/>
            <a:ext cx="0" cy="4225614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타원 48"/>
          <p:cNvSpPr/>
          <p:nvPr/>
        </p:nvSpPr>
        <p:spPr>
          <a:xfrm>
            <a:off x="1804131" y="3050734"/>
            <a:ext cx="432048" cy="432048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0" name="직선 연결선 49"/>
          <p:cNvCxnSpPr>
            <a:endCxn id="49" idx="2"/>
          </p:cNvCxnSpPr>
          <p:nvPr/>
        </p:nvCxnSpPr>
        <p:spPr>
          <a:xfrm>
            <a:off x="1465286" y="3266758"/>
            <a:ext cx="338845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타원 50"/>
          <p:cNvSpPr/>
          <p:nvPr/>
        </p:nvSpPr>
        <p:spPr>
          <a:xfrm>
            <a:off x="2379066" y="3212002"/>
            <a:ext cx="77080" cy="7708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1691680" y="3482782"/>
            <a:ext cx="624004" cy="252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solidFill>
                  <a:schemeClr val="tx1"/>
                </a:solidFill>
              </a:rPr>
              <a:t>김철</a:t>
            </a:r>
            <a:r>
              <a:rPr lang="ko-KR" altLang="en-US" sz="1100" dirty="0" err="1">
                <a:solidFill>
                  <a:schemeClr val="tx1"/>
                </a:solidFill>
              </a:rPr>
              <a:t>연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961864" y="3073758"/>
            <a:ext cx="4450883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rgbClr val="7030A0"/>
                </a:solidFill>
              </a:rPr>
              <a:t>2014</a:t>
            </a:r>
            <a:r>
              <a:rPr lang="ko-KR" altLang="en-US" sz="1400" dirty="0" smtClean="0">
                <a:solidFill>
                  <a:srgbClr val="7030A0"/>
                </a:solidFill>
              </a:rPr>
              <a:t>년 </a:t>
            </a:r>
            <a:r>
              <a:rPr lang="en-US" altLang="ko-KR" sz="1400" dirty="0" smtClean="0">
                <a:solidFill>
                  <a:srgbClr val="7030A0"/>
                </a:solidFill>
              </a:rPr>
              <a:t>1</a:t>
            </a:r>
            <a:r>
              <a:rPr lang="ko-KR" altLang="en-US" sz="1400" dirty="0" smtClean="0">
                <a:solidFill>
                  <a:srgbClr val="7030A0"/>
                </a:solidFill>
              </a:rPr>
              <a:t>월 </a:t>
            </a:r>
            <a:r>
              <a:rPr lang="en-US" altLang="ko-KR" sz="1400" dirty="0" smtClean="0">
                <a:solidFill>
                  <a:srgbClr val="7030A0"/>
                </a:solidFill>
              </a:rPr>
              <a:t>5</a:t>
            </a:r>
            <a:r>
              <a:rPr lang="ko-KR" altLang="en-US" sz="1400" dirty="0" smtClean="0">
                <a:solidFill>
                  <a:srgbClr val="7030A0"/>
                </a:solidFill>
              </a:rPr>
              <a:t>일 </a:t>
            </a:r>
            <a:r>
              <a:rPr lang="en-US" altLang="ko-KR" sz="1400" dirty="0" smtClean="0">
                <a:solidFill>
                  <a:srgbClr val="7030A0"/>
                </a:solidFill>
              </a:rPr>
              <a:t>2</a:t>
            </a:r>
            <a:r>
              <a:rPr lang="ko-KR" altLang="en-US" sz="1400" dirty="0" smtClean="0">
                <a:solidFill>
                  <a:srgbClr val="7030A0"/>
                </a:solidFill>
              </a:rPr>
              <a:t>차 휴가</a:t>
            </a:r>
            <a:r>
              <a:rPr lang="en-US" altLang="ko-KR" sz="1400" dirty="0" smtClean="0">
                <a:solidFill>
                  <a:srgbClr val="7030A0"/>
                </a:solidFill>
              </a:rPr>
              <a:t>~ </a:t>
            </a:r>
            <a:r>
              <a:rPr lang="ko-KR" altLang="en-US" sz="1400" dirty="0" err="1" smtClean="0">
                <a:solidFill>
                  <a:srgbClr val="7030A0"/>
                </a:solidFill>
              </a:rPr>
              <a:t>ㅎㅎㅎㅎ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pic>
        <p:nvPicPr>
          <p:cNvPr id="6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6353" y="5866487"/>
            <a:ext cx="377331" cy="37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4" name="타원 63"/>
          <p:cNvSpPr/>
          <p:nvPr/>
        </p:nvSpPr>
        <p:spPr>
          <a:xfrm>
            <a:off x="3054758" y="5903162"/>
            <a:ext cx="317896" cy="275964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1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524" b="90476" l="0" r="92308">
                        <a14:foregroundMark x1="38462" y1="38095" x2="38462" y2="38095"/>
                        <a14:foregroundMark x1="30769" y1="47619" x2="30769" y2="47619"/>
                        <a14:foregroundMark x1="30769" y1="47619" x2="30769" y2="47619"/>
                        <a14:foregroundMark x1="30769" y1="47619" x2="30769" y2="47619"/>
                        <a14:backgroundMark x1="69231" y1="19048" x2="76923" y2="2381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7255" y="3979601"/>
            <a:ext cx="110506" cy="1785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직사각형 14"/>
          <p:cNvSpPr/>
          <p:nvPr/>
        </p:nvSpPr>
        <p:spPr>
          <a:xfrm>
            <a:off x="1228105" y="6321250"/>
            <a:ext cx="8053576" cy="7147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직사각형 111"/>
          <p:cNvSpPr/>
          <p:nvPr/>
        </p:nvSpPr>
        <p:spPr>
          <a:xfrm rot="5400000">
            <a:off x="4553045" y="1721848"/>
            <a:ext cx="45719" cy="91292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170" name="Picture 2" descr="E:\LG\김철연\폰 사진\아이폰4\IMG_2497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3941224" y="3508374"/>
            <a:ext cx="2492161" cy="186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TextBox 81"/>
          <p:cNvSpPr txBox="1"/>
          <p:nvPr/>
        </p:nvSpPr>
        <p:spPr>
          <a:xfrm>
            <a:off x="2059884" y="1207785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00B0F0"/>
                </a:solidFill>
              </a:rPr>
              <a:t>가족 이야기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3212876" y="1207785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00B0F0"/>
                </a:solidFill>
              </a:rPr>
              <a:t>이웃 이야기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cxnSp>
        <p:nvCxnSpPr>
          <p:cNvPr id="90" name="직선 연결선 89"/>
          <p:cNvCxnSpPr/>
          <p:nvPr/>
        </p:nvCxnSpPr>
        <p:spPr>
          <a:xfrm>
            <a:off x="2133253" y="1484784"/>
            <a:ext cx="864096" cy="0"/>
          </a:xfrm>
          <a:prstGeom prst="line">
            <a:avLst/>
          </a:prstGeom>
          <a:ln w="25400">
            <a:solidFill>
              <a:srgbClr val="B416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그룹 90"/>
          <p:cNvGrpSpPr/>
          <p:nvPr/>
        </p:nvGrpSpPr>
        <p:grpSpPr>
          <a:xfrm>
            <a:off x="35496" y="188640"/>
            <a:ext cx="1120563" cy="6097822"/>
            <a:chOff x="143920" y="224208"/>
            <a:chExt cx="1120563" cy="6062253"/>
          </a:xfrm>
        </p:grpSpPr>
        <p:pic>
          <p:nvPicPr>
            <p:cNvPr id="92" name="Picture 3" descr="C:\Users\ChealYeon\Desktop\프로필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649" y="511320"/>
              <a:ext cx="1055011" cy="9667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3" name="직사각형 92"/>
            <p:cNvSpPr/>
            <p:nvPr/>
          </p:nvSpPr>
          <p:spPr>
            <a:xfrm>
              <a:off x="143920" y="224208"/>
              <a:ext cx="1120563" cy="60622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모서리가 둥근 직사각형 93"/>
            <p:cNvSpPr/>
            <p:nvPr/>
          </p:nvSpPr>
          <p:spPr>
            <a:xfrm>
              <a:off x="285751" y="259503"/>
              <a:ext cx="860805" cy="22316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spc="-300" smtClean="0">
                  <a:solidFill>
                    <a:schemeClr val="tx1"/>
                  </a:solidFill>
                </a:rPr>
                <a:t>김철연</a:t>
              </a:r>
              <a:endParaRPr lang="ko-KR" altLang="en-US" sz="1400" b="1" spc="-300" dirty="0">
                <a:solidFill>
                  <a:schemeClr val="tx1"/>
                </a:solidFill>
              </a:endParaRPr>
            </a:p>
          </p:txBody>
        </p:sp>
        <p:sp>
          <p:nvSpPr>
            <p:cNvPr id="95" name="모서리가 둥근 직사각형 94"/>
            <p:cNvSpPr/>
            <p:nvPr/>
          </p:nvSpPr>
          <p:spPr>
            <a:xfrm>
              <a:off x="219270" y="4029197"/>
              <a:ext cx="969862" cy="22316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spc="-300" dirty="0" smtClean="0">
                  <a:solidFill>
                    <a:schemeClr val="tx1"/>
                  </a:solidFill>
                </a:rPr>
                <a:t>프로필 </a:t>
              </a:r>
              <a:endParaRPr lang="en-US" altLang="ko-KR" sz="1600" b="1" spc="-3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600" b="1" spc="-300" dirty="0">
                  <a:solidFill>
                    <a:schemeClr val="tx1"/>
                  </a:solidFill>
                </a:rPr>
                <a:t>수</a:t>
              </a:r>
              <a:r>
                <a:rPr lang="ko-KR" altLang="en-US" sz="1600" b="1" spc="-300" dirty="0" smtClean="0">
                  <a:solidFill>
                    <a:schemeClr val="tx1"/>
                  </a:solidFill>
                </a:rPr>
                <a:t>정</a:t>
              </a:r>
              <a:endParaRPr lang="ko-KR" altLang="en-US" sz="1600" b="1" spc="-300" dirty="0">
                <a:solidFill>
                  <a:schemeClr val="tx1"/>
                </a:solidFill>
              </a:endParaRPr>
            </a:p>
          </p:txBody>
        </p:sp>
        <p:sp>
          <p:nvSpPr>
            <p:cNvPr id="96" name="모서리가 둥근 직사각형 95"/>
            <p:cNvSpPr/>
            <p:nvPr/>
          </p:nvSpPr>
          <p:spPr>
            <a:xfrm>
              <a:off x="215928" y="2214619"/>
              <a:ext cx="969862" cy="22316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spc="-300" dirty="0" smtClean="0">
                  <a:solidFill>
                    <a:schemeClr val="tx1"/>
                  </a:solidFill>
                </a:rPr>
                <a:t>우체</a:t>
              </a:r>
              <a:r>
                <a:rPr lang="ko-KR" altLang="en-US" sz="1600" b="1" spc="-300" dirty="0">
                  <a:solidFill>
                    <a:schemeClr val="tx1"/>
                  </a:solidFill>
                </a:rPr>
                <a:t>통</a:t>
              </a:r>
            </a:p>
          </p:txBody>
        </p:sp>
        <p:sp>
          <p:nvSpPr>
            <p:cNvPr id="97" name="모서리가 둥근 직사각형 96"/>
            <p:cNvSpPr/>
            <p:nvPr/>
          </p:nvSpPr>
          <p:spPr>
            <a:xfrm>
              <a:off x="219270" y="2822316"/>
              <a:ext cx="969862" cy="22316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spc="-300" dirty="0" smtClean="0">
                  <a:solidFill>
                    <a:schemeClr val="tx1"/>
                  </a:solidFill>
                </a:rPr>
                <a:t>앨범</a:t>
              </a:r>
              <a:endParaRPr lang="ko-KR" altLang="en-US" sz="1600" b="1" spc="-300" dirty="0">
                <a:solidFill>
                  <a:schemeClr val="tx1"/>
                </a:solidFill>
              </a:endParaRPr>
            </a:p>
          </p:txBody>
        </p:sp>
        <p:sp>
          <p:nvSpPr>
            <p:cNvPr id="98" name="모서리가 둥근 직사각형 97"/>
            <p:cNvSpPr/>
            <p:nvPr/>
          </p:nvSpPr>
          <p:spPr>
            <a:xfrm>
              <a:off x="219270" y="3425757"/>
              <a:ext cx="969862" cy="22316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spc="-300" dirty="0" smtClean="0">
                  <a:solidFill>
                    <a:schemeClr val="tx1"/>
                  </a:solidFill>
                </a:rPr>
                <a:t>포인트</a:t>
              </a:r>
              <a:endParaRPr lang="ko-KR" altLang="en-US" sz="1600" b="1" spc="-300" dirty="0">
                <a:solidFill>
                  <a:schemeClr val="tx1"/>
                </a:solidFill>
              </a:endParaRPr>
            </a:p>
          </p:txBody>
        </p:sp>
      </p:grpSp>
      <p:sp>
        <p:nvSpPr>
          <p:cNvPr id="99" name="TextBox 98"/>
          <p:cNvSpPr txBox="1"/>
          <p:nvPr/>
        </p:nvSpPr>
        <p:spPr>
          <a:xfrm>
            <a:off x="4689493" y="755894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일정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1930728" y="755894"/>
            <a:ext cx="785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홈 보기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5409573" y="755894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소망상자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2817285" y="755894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이야기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3793072" y="755894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일기장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6370562" y="744959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rgbClr val="00B0F0"/>
                </a:solidFill>
              </a:rPr>
              <a:t>미션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grpSp>
        <p:nvGrpSpPr>
          <p:cNvPr id="105" name="그룹 104"/>
          <p:cNvGrpSpPr/>
          <p:nvPr/>
        </p:nvGrpSpPr>
        <p:grpSpPr>
          <a:xfrm>
            <a:off x="2748474" y="512542"/>
            <a:ext cx="792086" cy="772609"/>
            <a:chOff x="7651820" y="4797153"/>
            <a:chExt cx="969155" cy="969154"/>
          </a:xfrm>
        </p:grpSpPr>
        <p:sp>
          <p:nvSpPr>
            <p:cNvPr id="106" name="타원 105"/>
            <p:cNvSpPr/>
            <p:nvPr/>
          </p:nvSpPr>
          <p:spPr>
            <a:xfrm>
              <a:off x="7651820" y="4797153"/>
              <a:ext cx="969155" cy="969154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7692607" y="5097063"/>
              <a:ext cx="884961" cy="3860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smtClean="0">
                  <a:solidFill>
                    <a:schemeClr val="bg1"/>
                  </a:solidFill>
                </a:rPr>
                <a:t>이야기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66" name="모서리가 둥근 직사각형 65"/>
          <p:cNvSpPr/>
          <p:nvPr/>
        </p:nvSpPr>
        <p:spPr>
          <a:xfrm>
            <a:off x="6927240" y="5912662"/>
            <a:ext cx="595107" cy="223164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>
                <a:solidFill>
                  <a:srgbClr val="7030A0"/>
                </a:solidFill>
              </a:rPr>
              <a:t>댓글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sp>
        <p:nvSpPr>
          <p:cNvPr id="67" name="모서리가 둥근 직사각형 66"/>
          <p:cNvSpPr/>
          <p:nvPr/>
        </p:nvSpPr>
        <p:spPr>
          <a:xfrm>
            <a:off x="3436013" y="5921464"/>
            <a:ext cx="3193197" cy="224782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err="1" smtClean="0">
                <a:solidFill>
                  <a:srgbClr val="7030A0"/>
                </a:solidFill>
              </a:rPr>
              <a:t>댓글</a:t>
            </a:r>
            <a:r>
              <a:rPr lang="ko-KR" altLang="en-US" sz="1400" dirty="0" smtClean="0">
                <a:solidFill>
                  <a:srgbClr val="7030A0"/>
                </a:solidFill>
              </a:rPr>
              <a:t> 남기기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pic>
        <p:nvPicPr>
          <p:cNvPr id="68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6852" y="5571014"/>
            <a:ext cx="190500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9" name="하트 68"/>
          <p:cNvSpPr/>
          <p:nvPr/>
        </p:nvSpPr>
        <p:spPr>
          <a:xfrm>
            <a:off x="7123357" y="3060259"/>
            <a:ext cx="160019" cy="139609"/>
          </a:xfrm>
          <a:prstGeom prst="heart">
            <a:avLst/>
          </a:prstGeom>
          <a:solidFill>
            <a:srgbClr val="FF0000"/>
          </a:solidFill>
          <a:ln>
            <a:solidFill>
              <a:srgbClr val="FF0000"/>
            </a:solidFill>
          </a:ln>
          <a:scene3d>
            <a:camera prst="orthographicFront"/>
            <a:lightRig rig="flat" dir="t">
              <a:rot lat="0" lon="0" rev="0"/>
            </a:lightRig>
          </a:scene3d>
          <a:sp3d prstMaterial="powder">
            <a:bevelT w="2540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7247226" y="3064141"/>
            <a:ext cx="265264" cy="2001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000" dirty="0">
                <a:solidFill>
                  <a:srgbClr val="7030A0"/>
                </a:solidFill>
              </a:rPr>
              <a:t>5</a:t>
            </a:r>
            <a:endParaRPr lang="ko-KR" altLang="en-US" sz="900" dirty="0">
              <a:solidFill>
                <a:srgbClr val="7030A0"/>
              </a:solidFill>
            </a:endParaRPr>
          </a:p>
        </p:txBody>
      </p:sp>
      <p:pic>
        <p:nvPicPr>
          <p:cNvPr id="72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9609" y="5888493"/>
            <a:ext cx="257175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모서리가 둥근 직사각형 52"/>
          <p:cNvSpPr/>
          <p:nvPr/>
        </p:nvSpPr>
        <p:spPr>
          <a:xfrm>
            <a:off x="2961126" y="2978726"/>
            <a:ext cx="4608512" cy="3266320"/>
          </a:xfrm>
          <a:prstGeom prst="roundRect">
            <a:avLst>
              <a:gd name="adj" fmla="val 4538"/>
            </a:avLst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2961126" y="5835010"/>
            <a:ext cx="46188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모서리가 둥근 직사각형 117"/>
          <p:cNvSpPr/>
          <p:nvPr/>
        </p:nvSpPr>
        <p:spPr>
          <a:xfrm>
            <a:off x="2928776" y="2616238"/>
            <a:ext cx="838811" cy="22316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rgbClr val="7030A0"/>
                </a:solidFill>
              </a:rPr>
              <a:t>공개범위</a:t>
            </a:r>
            <a:endParaRPr lang="ko-KR" altLang="en-US" sz="1100" dirty="0">
              <a:solidFill>
                <a:srgbClr val="7030A0"/>
              </a:solidFill>
            </a:endParaRPr>
          </a:p>
        </p:txBody>
      </p:sp>
      <p:pic>
        <p:nvPicPr>
          <p:cNvPr id="11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7387" y="2100357"/>
            <a:ext cx="527844" cy="5187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0" name="타원 119"/>
          <p:cNvSpPr/>
          <p:nvPr/>
        </p:nvSpPr>
        <p:spPr>
          <a:xfrm>
            <a:off x="1804131" y="2132856"/>
            <a:ext cx="432048" cy="432048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1" name="직선 연결선 120"/>
          <p:cNvCxnSpPr>
            <a:endCxn id="120" idx="2"/>
          </p:cNvCxnSpPr>
          <p:nvPr/>
        </p:nvCxnSpPr>
        <p:spPr>
          <a:xfrm>
            <a:off x="1465286" y="2348880"/>
            <a:ext cx="338845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타원 121"/>
          <p:cNvSpPr/>
          <p:nvPr/>
        </p:nvSpPr>
        <p:spPr>
          <a:xfrm>
            <a:off x="2379066" y="2294124"/>
            <a:ext cx="77080" cy="7708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직사각형 122"/>
          <p:cNvSpPr/>
          <p:nvPr/>
        </p:nvSpPr>
        <p:spPr>
          <a:xfrm>
            <a:off x="1708153" y="2636912"/>
            <a:ext cx="624004" cy="252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solidFill>
                  <a:schemeClr val="tx1"/>
                </a:solidFill>
              </a:rPr>
              <a:t>김철</a:t>
            </a:r>
            <a:r>
              <a:rPr lang="ko-KR" altLang="en-US" sz="1100" dirty="0" err="1">
                <a:solidFill>
                  <a:schemeClr val="tx1"/>
                </a:solidFill>
              </a:rPr>
              <a:t>연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24" name="모서리가 둥근 직사각형 123"/>
          <p:cNvSpPr/>
          <p:nvPr/>
        </p:nvSpPr>
        <p:spPr>
          <a:xfrm>
            <a:off x="2961126" y="2060848"/>
            <a:ext cx="4608512" cy="828091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5" name="직선 연결선 124"/>
          <p:cNvCxnSpPr/>
          <p:nvPr/>
        </p:nvCxnSpPr>
        <p:spPr>
          <a:xfrm>
            <a:off x="2961126" y="2581232"/>
            <a:ext cx="46188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모서리가 둥근 직사각형 125"/>
          <p:cNvSpPr/>
          <p:nvPr/>
        </p:nvSpPr>
        <p:spPr>
          <a:xfrm>
            <a:off x="6899280" y="2620584"/>
            <a:ext cx="595107" cy="223164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rgbClr val="7030A0"/>
                </a:solidFill>
              </a:rPr>
              <a:t>작성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sp>
        <p:nvSpPr>
          <p:cNvPr id="127" name="직사각형 126"/>
          <p:cNvSpPr/>
          <p:nvPr/>
        </p:nvSpPr>
        <p:spPr>
          <a:xfrm>
            <a:off x="2961864" y="2155880"/>
            <a:ext cx="4450883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rgbClr val="7030A0"/>
                </a:solidFill>
              </a:rPr>
              <a:t>오늘은 어떤 가족 이야기가 있나요</a:t>
            </a:r>
            <a:r>
              <a:rPr lang="en-US" altLang="ko-KR" sz="1400" dirty="0" smtClean="0">
                <a:solidFill>
                  <a:srgbClr val="7030A0"/>
                </a:solidFill>
              </a:rPr>
              <a:t>?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pic>
        <p:nvPicPr>
          <p:cNvPr id="128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2713" y="2594053"/>
            <a:ext cx="257175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9" name="Picture 5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9888" y="2605623"/>
            <a:ext cx="314325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0" name="모서리가 둥근 직사각형 129"/>
          <p:cNvSpPr/>
          <p:nvPr/>
        </p:nvSpPr>
        <p:spPr>
          <a:xfrm>
            <a:off x="3708768" y="2622251"/>
            <a:ext cx="1151264" cy="223164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rgbClr val="7030A0"/>
                </a:solidFill>
              </a:rPr>
              <a:t>가족공개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grpSp>
        <p:nvGrpSpPr>
          <p:cNvPr id="131" name="그룹 130"/>
          <p:cNvGrpSpPr/>
          <p:nvPr/>
        </p:nvGrpSpPr>
        <p:grpSpPr>
          <a:xfrm>
            <a:off x="4644009" y="2627251"/>
            <a:ext cx="216023" cy="223164"/>
            <a:chOff x="8388425" y="2988788"/>
            <a:chExt cx="216023" cy="223164"/>
          </a:xfrm>
        </p:grpSpPr>
        <p:sp>
          <p:nvSpPr>
            <p:cNvPr id="132" name="모서리가 둥근 직사각형 131"/>
            <p:cNvSpPr/>
            <p:nvPr/>
          </p:nvSpPr>
          <p:spPr>
            <a:xfrm>
              <a:off x="8388425" y="2988788"/>
              <a:ext cx="216023" cy="223164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rgbClr val="7030A0"/>
                </a:solidFill>
              </a:endParaRPr>
            </a:p>
          </p:txBody>
        </p:sp>
        <p:sp>
          <p:nvSpPr>
            <p:cNvPr id="133" name="이등변 삼각형 132"/>
            <p:cNvSpPr/>
            <p:nvPr/>
          </p:nvSpPr>
          <p:spPr>
            <a:xfrm flipV="1">
              <a:off x="8388425" y="3063888"/>
              <a:ext cx="216023" cy="111582"/>
            </a:xfrm>
            <a:prstGeom prst="triangl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4" name="TextBox 133"/>
          <p:cNvSpPr txBox="1"/>
          <p:nvPr/>
        </p:nvSpPr>
        <p:spPr>
          <a:xfrm>
            <a:off x="7839874" y="5735716"/>
            <a:ext cx="131318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>
                <a:solidFill>
                  <a:schemeClr val="bg1">
                    <a:lumMod val="50000"/>
                  </a:schemeClr>
                </a:solidFill>
              </a:rPr>
              <a:t>2015</a:t>
            </a:r>
            <a:r>
              <a:rPr lang="ko-KR" altLang="en-US" sz="1050" b="1" dirty="0" smtClean="0">
                <a:solidFill>
                  <a:schemeClr val="bg1">
                    <a:lumMod val="50000"/>
                  </a:schemeClr>
                </a:solidFill>
              </a:rPr>
              <a:t>년 </a:t>
            </a:r>
            <a:r>
              <a:rPr lang="en-US" altLang="ko-KR" sz="1050" b="1" dirty="0" smtClean="0">
                <a:solidFill>
                  <a:schemeClr val="bg1">
                    <a:lumMod val="50000"/>
                  </a:schemeClr>
                </a:solidFill>
              </a:rPr>
              <a:t>07</a:t>
            </a:r>
            <a:r>
              <a:rPr lang="ko-KR" altLang="en-US" sz="1050" b="1" dirty="0" smtClean="0">
                <a:solidFill>
                  <a:schemeClr val="bg1">
                    <a:lumMod val="50000"/>
                  </a:schemeClr>
                </a:solidFill>
              </a:rPr>
              <a:t>월 </a:t>
            </a:r>
            <a:r>
              <a:rPr lang="en-US" altLang="ko-KR" sz="1050" b="1" dirty="0" smtClean="0">
                <a:solidFill>
                  <a:schemeClr val="bg1">
                    <a:lumMod val="50000"/>
                  </a:schemeClr>
                </a:solidFill>
              </a:rPr>
              <a:t>18</a:t>
            </a:r>
            <a:r>
              <a:rPr lang="ko-KR" altLang="en-US" sz="1050" b="1" dirty="0" smtClean="0">
                <a:solidFill>
                  <a:schemeClr val="bg1">
                    <a:lumMod val="50000"/>
                  </a:schemeClr>
                </a:solidFill>
              </a:rPr>
              <a:t>일</a:t>
            </a:r>
            <a:endParaRPr lang="en-US" altLang="ko-KR" sz="1050" b="1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050" b="1" dirty="0" smtClean="0">
                <a:solidFill>
                  <a:schemeClr val="bg1">
                    <a:lumMod val="50000"/>
                  </a:schemeClr>
                </a:solidFill>
              </a:rPr>
              <a:t>11:12</a:t>
            </a:r>
            <a:r>
              <a:rPr lang="ko-KR" altLang="en-US" sz="1050" b="1" dirty="0" smtClean="0">
                <a:solidFill>
                  <a:schemeClr val="bg1">
                    <a:lumMod val="50000"/>
                  </a:schemeClr>
                </a:solidFill>
              </a:rPr>
              <a:t>에 작성됨</a:t>
            </a:r>
            <a:endParaRPr lang="ko-KR" altLang="en-US" sz="105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2033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0">
          <a:solidFill>
            <a:schemeClr val="bg1">
              <a:lumMod val="75000"/>
            </a:schemeClr>
          </a:solidFill>
        </a:ln>
      </a:spPr>
      <a:bodyPr rtlCol="0" anchor="ctr"/>
      <a:lstStyle>
        <a:defPPr>
          <a:defRPr sz="1400" dirty="0" smtClean="0">
            <a:solidFill>
              <a:schemeClr val="bg1">
                <a:lumMod val="50000"/>
              </a:schemeClr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1213</TotalTime>
  <Words>1924</Words>
  <Application>Microsoft Office PowerPoint</Application>
  <PresentationFormat>화면 슬라이드 쇼(4:3)</PresentationFormat>
  <Paragraphs>1009</Paragraphs>
  <Slides>33</Slides>
  <Notes>26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4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장한별</dc:creator>
  <cp:lastModifiedBy>ChealYeon</cp:lastModifiedBy>
  <cp:revision>104</cp:revision>
  <dcterms:created xsi:type="dcterms:W3CDTF">2015-07-16T12:16:55Z</dcterms:created>
  <dcterms:modified xsi:type="dcterms:W3CDTF">2015-07-24T13:26:06Z</dcterms:modified>
</cp:coreProperties>
</file>