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52" r:id="rId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 varScale="1">
        <p:scale>
          <a:sx n="80" d="100"/>
          <a:sy n="80" d="100"/>
        </p:scale>
        <p:origin x="-102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69755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App_UC028_#</a:t>
                      </a:r>
                      <a:r>
                        <a:rPr lang="en-US" altLang="ko-KR" sz="1500" kern="100" dirty="0" smtClean="0">
                          <a:effectLst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3351"/>
            <a:ext cx="6311754" cy="513907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47172"/>
              </p:ext>
            </p:extLst>
          </p:nvPr>
        </p:nvGraphicFramePr>
        <p:xfrm>
          <a:off x="251520" y="-137207"/>
          <a:ext cx="8772726" cy="7022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353301"/>
                <a:gridCol w="347788"/>
                <a:gridCol w="2160242"/>
              </a:tblGrid>
              <a:tr h="229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App_UC028_#</a:t>
                      </a:r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</a:t>
                      </a:r>
                      <a:r>
                        <a:rPr lang="ko-KR" altLang="en-US" sz="1500" dirty="0" smtClean="0"/>
                        <a:t>보드를 보다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56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App_UC025_#1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백태영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6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</a:t>
                      </a:r>
                      <a:r>
                        <a:rPr lang="ko-KR" altLang="en-US" sz="1200" kern="100" spc="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1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새 이야기를 작성하는 가족이야기 화면으로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876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하트는 이야기가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좋아요를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의미한다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옆에 개수는 사람들이 하트를 누른 총 개수 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터치 시 하트의 개수에서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증가하여 서버로 전송한다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301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터치할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해당 글에</a:t>
                      </a:r>
                      <a:r>
                        <a:rPr lang="ko-KR" altLang="en-US" sz="1200" baseline="0" dirty="0" smtClean="0"/>
                        <a:t> 이야기 수정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이야기 삭제를 제공한다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02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5-[1]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터치할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사용자의 정보와 수정할 글에 대한 정보를 서버에 전달하고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서버로부터 해당 글의 정보를 전달 받는다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이야기 수정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041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5-[2]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터치할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해당 글을 삭제하는 것을 재확인하는 다이얼로그가 나타난다</a:t>
                      </a:r>
                      <a:r>
                        <a:rPr lang="en-US" altLang="ko-KR" sz="1200" baseline="0" dirty="0" smtClean="0"/>
                        <a:t>. ‘</a:t>
                      </a:r>
                      <a:r>
                        <a:rPr lang="ko-KR" altLang="en-US" sz="1200" baseline="0" dirty="0" smtClean="0"/>
                        <a:t>예</a:t>
                      </a:r>
                      <a:r>
                        <a:rPr lang="en-US" altLang="ko-KR" sz="1200" baseline="0" dirty="0" smtClean="0"/>
                        <a:t>’ </a:t>
                      </a:r>
                      <a:r>
                        <a:rPr lang="ko-KR" altLang="en-US" sz="1200" baseline="0" dirty="0" smtClean="0"/>
                        <a:t>선택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사용자의 정보와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삭제할 글에 대한 정보를 서버로 전달한다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전달이 완료되면 해당 글이 삭제된다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아니오 터치 시 글 삭제가 취소된다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가족이야기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b="1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2135310" y="293576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1067" y="2233610"/>
            <a:ext cx="2156717" cy="254297"/>
            <a:chOff x="7657808" y="6246554"/>
            <a:chExt cx="1426760" cy="87689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657808" y="6246554"/>
              <a:ext cx="1426760" cy="7876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3697" y="6274403"/>
              <a:ext cx="754981" cy="84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새 글 쓰기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74785" y="244151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64542" y="247479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5311" y="2694574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>
                <a:ea typeface="맑은 고딕"/>
                <a:cs typeface="Times New Roman"/>
              </a:rPr>
              <a:t>5</a:t>
            </a:r>
            <a:r>
              <a:rPr lang="en-US" sz="1100" b="1" kern="100" dirty="0" smtClean="0">
                <a:effectLst/>
                <a:ea typeface="맑은 고딕"/>
                <a:cs typeface="Times New Roman"/>
              </a:rPr>
              <a:t>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2715986"/>
            <a:ext cx="2160240" cy="460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34768" y="2474798"/>
            <a:ext cx="2160240" cy="145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9446" y="27289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8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243</Words>
  <Application>Microsoft Office PowerPoint</Application>
  <PresentationFormat>화면 슬라이드 쇼(4:3)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179</cp:revision>
  <cp:lastPrinted>2015-07-18T10:47:14Z</cp:lastPrinted>
  <dcterms:created xsi:type="dcterms:W3CDTF">2015-07-17T06:39:48Z</dcterms:created>
  <dcterms:modified xsi:type="dcterms:W3CDTF">2015-07-24T10:55:00Z</dcterms:modified>
</cp:coreProperties>
</file>