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77" r:id="rId3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CFD"/>
    <a:srgbClr val="D5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9" autoAdjust="0"/>
    <p:restoredTop sz="96818" autoAdjust="0"/>
  </p:normalViewPr>
  <p:slideViewPr>
    <p:cSldViewPr>
      <p:cViewPr varScale="1">
        <p:scale>
          <a:sx n="80" d="100"/>
          <a:sy n="80" d="100"/>
        </p:scale>
        <p:origin x="-90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77195"/>
              </p:ext>
            </p:extLst>
          </p:nvPr>
        </p:nvGraphicFramePr>
        <p:xfrm>
          <a:off x="25400" y="44625"/>
          <a:ext cx="9118600" cy="6840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Web_UC028_#1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0067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이야기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197095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4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alYeo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" y="1340768"/>
            <a:ext cx="6408616" cy="480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72368"/>
              </p:ext>
            </p:extLst>
          </p:nvPr>
        </p:nvGraphicFramePr>
        <p:xfrm>
          <a:off x="8755" y="44624"/>
          <a:ext cx="9099749" cy="6749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Web_UC028_#2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32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Web_UC028_#1 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이야기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 값으로 가족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이야기가 설정되고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부터</a:t>
                      </a:r>
                      <a:r>
                        <a:rPr lang="en-US" altLang="ko-KR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가족이야기의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최근 작성한 가족 이야기의 정보가 나온다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프로필을 클릭 시 서버로 </a:t>
                      </a:r>
                      <a:r>
                        <a:rPr lang="ko-KR" altLang="en-US" sz="1200" dirty="0" err="1" smtClean="0"/>
                        <a:t>부터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간략</a:t>
                      </a:r>
                      <a:r>
                        <a:rPr lang="ko-KR" altLang="en-US" sz="1200" dirty="0" smtClean="0"/>
                        <a:t> 프로필을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가족 이야기 게시물은 서버로 </a:t>
                      </a:r>
                      <a:r>
                        <a:rPr lang="ko-KR" altLang="en-US" sz="1200" dirty="0" err="1" smtClean="0"/>
                        <a:t>부터</a:t>
                      </a:r>
                      <a:r>
                        <a:rPr lang="ko-KR" altLang="en-US" sz="1200" dirty="0" smtClean="0"/>
                        <a:t> 최근 작성된 순으로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98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하트는 이야기가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좋아요를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의미한다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옆에 개수는 사람들이 하트를 누른 총 개수 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하트 클릭 시 하트의 개수에서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증가하여 서버로 전송한다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760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자 이내 까지 작성 가능하다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클릭 시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이모티콘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목록을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작성한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댓글을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서버로 전송한다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338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가족이야기의 작성된 날짜를 보여 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058132" y="4365103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7091" y="486916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52516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2148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77332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2516" y="701143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6" y="355521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3691359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59248" y="367489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1760" y="436510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15232" y="436510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3688" y="162880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151</Words>
  <Application>Microsoft Office PowerPoint</Application>
  <PresentationFormat>화면 슬라이드 쇼(4:3)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ChealYeon</cp:lastModifiedBy>
  <cp:revision>180</cp:revision>
  <cp:lastPrinted>2015-07-24T13:08:45Z</cp:lastPrinted>
  <dcterms:created xsi:type="dcterms:W3CDTF">2015-07-17T06:39:48Z</dcterms:created>
  <dcterms:modified xsi:type="dcterms:W3CDTF">2015-07-24T13:47:13Z</dcterms:modified>
</cp:coreProperties>
</file>