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3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80B3-75C7-45A6-9CFD-BC68614AF99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2776-EE3E-421E-86B1-907AABF1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93223"/>
              </p:ext>
            </p:extLst>
          </p:nvPr>
        </p:nvGraphicFramePr>
        <p:xfrm>
          <a:off x="25400" y="44625"/>
          <a:ext cx="9118600" cy="673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218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미션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들을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경우 기본값으로 서버로부터 홈 정보를 받아와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화면이 보이게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서버로부터 받아서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10957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535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사용자 가족의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정보에는 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포함된다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프로필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9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서버로부터 가져온 사용자의 프로필 사진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01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 또는 별명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별명을 설정해놨을 경우 이름 대신에 별명이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0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생일이 보여진다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데이터를 가져와 소망상자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8038"/>
              </p:ext>
            </p:extLst>
          </p:nvPr>
        </p:nvGraphicFramePr>
        <p:xfrm>
          <a:off x="8755" y="44626"/>
          <a:ext cx="9099749" cy="651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99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31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Web_UC040_#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226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소망클릭 시 기본값으로 서버로부터 받아온 최근에 작성한 소망 중 소망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목록이 제공된다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22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소망 중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끝 목록을 선택하면 선택한 소망 목록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서버로부터 가져온다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74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소망을 작성한 날짜에 해당하는 소망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간략정보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서버로부터 받아와서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제목을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소망 정보가 위치하는 곳으로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2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새로운 소망 목록을 작성하는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제목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내용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작성자와 작성날짜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98156"/>
              </p:ext>
            </p:extLst>
          </p:nvPr>
        </p:nvGraphicFramePr>
        <p:xfrm>
          <a:off x="8755" y="44626"/>
          <a:ext cx="9099749" cy="644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443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Web_UC044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7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Web_UC044_#1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363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수정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8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완료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소망을 완료한다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완료될 경우 서버는 소망 중 소망목록에 있던 소망을 소망 끝 소망목록으로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서버는 소망이 완료된 시간을 저장한다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06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수행되고자 하는 날짜를 등록하여 표시되는 일정날짜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5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소망을 완료한 날짜이다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완료된 소망의 경우는 삭제만 가능하다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86667"/>
              </p:ext>
            </p:extLst>
          </p:nvPr>
        </p:nvGraphicFramePr>
        <p:xfrm>
          <a:off x="8755" y="-30339"/>
          <a:ext cx="9099749" cy="6835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949"/>
                <a:gridCol w="2264394"/>
                <a:gridCol w="2298922"/>
                <a:gridCol w="469032"/>
                <a:gridCol w="2168452"/>
              </a:tblGrid>
              <a:tr h="341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1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Web_UC040_#3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글쓰기 클릭한다</a:t>
                      </a:r>
                      <a:r>
                        <a:rPr lang="en-US" altLang="ko-KR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8705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작성자 이름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일기를 작성했을 때의</a:t>
                      </a:r>
                      <a:endParaRPr lang="en-US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 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 의 형태이다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 제목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작성란이다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55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상자내용을 적는 부분으로 내용에는 사진까지 포함된다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6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일정 등록 옆 날짜 클릭 시 제공 되는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날짜를 클릭 하여 일정을 설정 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개월 이내에만 허용한다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06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돌아가기 클릭 시 이전 페이지의 소망 상자 </a:t>
                      </a:r>
                      <a:r>
                        <a:rPr lang="ko-KR" altLang="en-US" sz="1200" dirty="0" err="1" smtClean="0"/>
                        <a:t>보다로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사진 클릭 시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컴퓨터의 사진들을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20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클릭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 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등록한다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ChealYeon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412776"/>
            <a:ext cx="6261740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83768" y="275718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57012" y="25034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55" y="536712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31442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407707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8024" y="466919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48064" y="536633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15" y="4384062"/>
            <a:ext cx="1447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7817" y="536712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0771"/>
              </p:ext>
            </p:extLst>
          </p:nvPr>
        </p:nvGraphicFramePr>
        <p:xfrm>
          <a:off x="8755" y="44624"/>
          <a:ext cx="9099749" cy="656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917"/>
                <a:gridCol w="2552426"/>
                <a:gridCol w="2298922"/>
                <a:gridCol w="469032"/>
                <a:gridCol w="2168452"/>
              </a:tblGrid>
              <a:tr h="37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</a:t>
                      </a:r>
                      <a:r>
                        <a:rPr lang="ko-KR" altLang="en-US" sz="1500" baseline="0" dirty="0" smtClean="0"/>
                        <a:t> 상자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7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Web_UC040_#3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글쓰기 클릭한다</a:t>
                      </a:r>
                      <a:r>
                        <a:rPr lang="en-US" altLang="ko-KR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6443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클릭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 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등록한다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 descr="C:\Users\ChealYeon\Desktop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76621"/>
            <a:ext cx="6261740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796136" y="566040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healYeon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" y="1124744"/>
            <a:ext cx="2281334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ealYeon\Desktop\그림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30348"/>
            <a:ext cx="2281334" cy="9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ealYeon\Desktop\그림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26142"/>
            <a:ext cx="2285670" cy="9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healYeon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3" y="4618343"/>
            <a:ext cx="2381086" cy="10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healYeon\Desktop\그림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44" y="3425057"/>
            <a:ext cx="2276995" cy="10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healYeon\Desktop\그림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8" y="3472838"/>
            <a:ext cx="2602281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healYeon\Desktop\그림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42079"/>
            <a:ext cx="2493853" cy="9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ChealYeon\Desktop\그림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" y="2242079"/>
            <a:ext cx="2606618" cy="11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677</Words>
  <Application>Microsoft Office PowerPoint</Application>
  <PresentationFormat>화면 슬라이드 쇼(4:3)</PresentationFormat>
  <Paragraphs>166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10</cp:revision>
  <dcterms:created xsi:type="dcterms:W3CDTF">2015-07-24T11:41:06Z</dcterms:created>
  <dcterms:modified xsi:type="dcterms:W3CDTF">2015-07-24T14:33:54Z</dcterms:modified>
</cp:coreProperties>
</file>