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0" y="-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5B47-67DE-46E7-B928-7AB03C68BAC0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2197-D6C1-4169-ACDA-35851C04D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3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5B47-67DE-46E7-B928-7AB03C68BAC0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2197-D6C1-4169-ACDA-35851C04D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94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5B47-67DE-46E7-B928-7AB03C68BAC0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2197-D6C1-4169-ACDA-35851C04D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5B47-67DE-46E7-B928-7AB03C68BAC0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2197-D6C1-4169-ACDA-35851C04D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9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5B47-67DE-46E7-B928-7AB03C68BAC0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2197-D6C1-4169-ACDA-35851C04D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2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5B47-67DE-46E7-B928-7AB03C68BAC0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2197-D6C1-4169-ACDA-35851C04D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62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5B47-67DE-46E7-B928-7AB03C68BAC0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2197-D6C1-4169-ACDA-35851C04D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74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5B47-67DE-46E7-B928-7AB03C68BAC0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2197-D6C1-4169-ACDA-35851C04D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54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5B47-67DE-46E7-B928-7AB03C68BAC0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2197-D6C1-4169-ACDA-35851C04D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82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5B47-67DE-46E7-B928-7AB03C68BAC0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2197-D6C1-4169-ACDA-35851C04D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98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5B47-67DE-46E7-B928-7AB03C68BAC0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2197-D6C1-4169-ACDA-35851C04D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28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45B47-67DE-46E7-B928-7AB03C68BAC0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F2197-D6C1-4169-ACDA-35851C04D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7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369245"/>
              </p:ext>
            </p:extLst>
          </p:nvPr>
        </p:nvGraphicFramePr>
        <p:xfrm>
          <a:off x="179512" y="44624"/>
          <a:ext cx="8726479" cy="6676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smtClean="0"/>
                        <a:t>App_</a:t>
                      </a:r>
                      <a:r>
                        <a:rPr lang="en-US" altLang="ko-KR" sz="1500" kern="10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UC041</a:t>
                      </a:r>
                      <a:r>
                        <a:rPr lang="en-US" altLang="ko-KR" sz="1500" kern="100" baseline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소망상자 등록 하다</a:t>
                      </a:r>
                      <a:endParaRPr lang="ko-KR" altLang="en-US" sz="15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</a:t>
                      </a:r>
                      <a:endParaRPr lang="ko-KR" altLang="en-US" sz="15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600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서버로부터 작성자 명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날짜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제목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내용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일정 등록을 제공 받는다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spc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96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클릭할 시</a:t>
                      </a:r>
                      <a:r>
                        <a:rPr lang="en-US" altLang="ko-KR" sz="1200" dirty="0" smtClean="0"/>
                        <a:t>,  </a:t>
                      </a:r>
                      <a:r>
                        <a:rPr lang="ko-KR" altLang="en-US" sz="1200" dirty="0" smtClean="0"/>
                        <a:t>소망</a:t>
                      </a:r>
                      <a:r>
                        <a:rPr lang="ko-KR" altLang="en-US" sz="1200" baseline="0" dirty="0" smtClean="0"/>
                        <a:t> 만료일을 지정 화면 요청을 서버에게 전달하고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소망 만료일을 지정하기 위한 화면이 나타난다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96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클릭할 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사진을 선택할 수 있는 페이지가 나타난다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사진을 </a:t>
                      </a:r>
                      <a:r>
                        <a:rPr lang="ko-KR" altLang="en-US" sz="1200" baseline="0" dirty="0" smtClean="0"/>
                        <a:t>선택할 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선택한 사진이 내용 부분에 입력된다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96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터치 할 시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유효성 검사를 한다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작성자 명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수정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날짜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제목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내용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일정을 서버로 전송하여 소망상자를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수정한다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소망상자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보기 화면으로 이동한다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spc="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91827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클릭할 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새 소망 작성을 취소하고 </a:t>
                      </a:r>
                      <a:r>
                        <a:rPr lang="ko-KR" altLang="en-US" sz="1200" dirty="0" smtClean="0"/>
                        <a:t>소망상자 보기 화면으로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575" y="1125537"/>
            <a:ext cx="2448554" cy="466242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707904" y="400506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b="1" kern="100" dirty="0"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83768" y="486916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b="1" kern="100" dirty="0"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04669" y="400506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b="1" kern="100" dirty="0"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20638" y="2151177"/>
            <a:ext cx="1979760" cy="307777"/>
          </a:xfrm>
          <a:prstGeom prst="rect">
            <a:avLst/>
          </a:prstGeom>
          <a:solidFill>
            <a:srgbClr val="EFFE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내용 수정</a:t>
            </a:r>
            <a:endParaRPr lang="ko-KR" altLang="en-US" sz="1400" b="1" dirty="0"/>
          </a:p>
        </p:txBody>
      </p:sp>
      <p:sp>
        <p:nvSpPr>
          <p:cNvPr id="17" name="직사각형 16"/>
          <p:cNvSpPr/>
          <p:nvPr/>
        </p:nvSpPr>
        <p:spPr>
          <a:xfrm>
            <a:off x="3576283" y="490276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b="1" kern="100" dirty="0">
                <a:ea typeface="맑은 고딕"/>
                <a:cs typeface="Times New Roman"/>
              </a:rPr>
              <a:t>5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83954" y="2231598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087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372313"/>
              </p:ext>
            </p:extLst>
          </p:nvPr>
        </p:nvGraphicFramePr>
        <p:xfrm>
          <a:off x="179512" y="44624"/>
          <a:ext cx="8726479" cy="6768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App_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UC041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소망상자 등록 하다</a:t>
                      </a:r>
                      <a:endParaRPr lang="ko-KR" altLang="en-US" sz="15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</a:t>
                      </a:r>
                      <a:endParaRPr lang="ko-KR" altLang="en-US" sz="15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128672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터치 할 시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유효성 검사를 한다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작성자 명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수정 날짜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제목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내용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일정을 서버로 전송하여 소망상자를 수정한다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소망상자 보기 화면으로 이동한다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20638" y="3086488"/>
            <a:ext cx="1979760" cy="307777"/>
          </a:xfrm>
          <a:prstGeom prst="rect">
            <a:avLst/>
          </a:prstGeom>
          <a:solidFill>
            <a:srgbClr val="EFFE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새 소망 작성하</a:t>
            </a:r>
            <a:r>
              <a:rPr lang="ko-KR" altLang="en-US" sz="1400" b="1" dirty="0"/>
              <a:t>기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575" y="2078946"/>
            <a:ext cx="2448554" cy="466242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699792" y="5876479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pic>
        <p:nvPicPr>
          <p:cNvPr id="1026" name="Picture 2" descr="C:\Users\ChealYeon\Desktop\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221088"/>
            <a:ext cx="2290007" cy="127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healYeon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25" y="4472384"/>
            <a:ext cx="2294778" cy="141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healYeon\Desktop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25" y="2978203"/>
            <a:ext cx="2294778" cy="141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healYeon\Desktop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780928"/>
            <a:ext cx="2294778" cy="127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ChealYeon\Desktop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251" y="1700808"/>
            <a:ext cx="2660941" cy="101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healYeon\Desktop\5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07" y="692696"/>
            <a:ext cx="2614425" cy="101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healYeon\Desktop\6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692696"/>
            <a:ext cx="2614425" cy="101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ChealYeon\Desktop\7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6" y="1700808"/>
            <a:ext cx="2290007" cy="127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48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157</Words>
  <Application>Microsoft Office PowerPoint</Application>
  <PresentationFormat>화면 슬라이드 쇼(4:3)</PresentationFormat>
  <Paragraphs>34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ChealYeon</dc:creator>
  <cp:lastModifiedBy>ChealYeon</cp:lastModifiedBy>
  <cp:revision>6</cp:revision>
  <dcterms:created xsi:type="dcterms:W3CDTF">2015-07-24T12:19:10Z</dcterms:created>
  <dcterms:modified xsi:type="dcterms:W3CDTF">2015-07-24T13:21:31Z</dcterms:modified>
</cp:coreProperties>
</file>