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3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0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12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5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2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5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9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3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3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79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8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5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5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21571"/>
              </p:ext>
            </p:extLst>
          </p:nvPr>
        </p:nvGraphicFramePr>
        <p:xfrm>
          <a:off x="25400" y="44625"/>
          <a:ext cx="9118600" cy="6719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Web_UC041_#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로그인 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72184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 메뉴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이용할 수 있는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보기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이야기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일기장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소망상자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미션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들을 표시해준다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로그인을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할 경우 기본값으로 서버로부터 홈 정보를 받아와 홈 보기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화면이 보이게 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218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 보기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마우스를 위로 올리면 상세내용이 표시되고 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서버에서 이웃 홈에 대한 정보를 받아오고 이웃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화면으로 이동하여 이웃 홈에 대한 정보를 볼 수 있다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218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사용자의 가족 홈의 이름을 서버로부터 받아서 표시해준다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218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구성원 중 매니저의 권한을 가지고 있는 사용자의 프로필에 표시된다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34684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636" y="3835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936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780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7808" y="243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2760" y="334749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54664" y="195159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3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641422"/>
              </p:ext>
            </p:extLst>
          </p:nvPr>
        </p:nvGraphicFramePr>
        <p:xfrm>
          <a:off x="25400" y="44625"/>
          <a:ext cx="9118600" cy="6840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14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Web_UC041_#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로그인 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75356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가져온 사용자 가족의 가족 구성원의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정보에는 구성원의 프로필 사진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포함된다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선택한 가족 구성원의 정보를 받아오고 상세 프로필 보기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299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서버로부터 가져온 사용자의 프로필 사진</a:t>
                      </a:r>
                      <a:endParaRPr lang="ko-KR" altLang="en-US" sz="12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0015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이름 또는 별명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사용자가 별명을 설정해놨을 경우 이름 대신에 별명이 보여진다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60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생일이 보여진다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9614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데이터를 가져와 소망상자 목록으로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34684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636" y="3835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936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780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7808" y="243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2760" y="334749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54664" y="195159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5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586"/>
            <a:ext cx="7596336" cy="588759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243915"/>
              </p:ext>
            </p:extLst>
          </p:nvPr>
        </p:nvGraphicFramePr>
        <p:xfrm>
          <a:off x="8755" y="44626"/>
          <a:ext cx="9099749" cy="6513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99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Web_UC041_#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3</a:t>
                      </a:r>
                      <a:endParaRPr lang="ko-KR" altLang="ko-KR" sz="15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소망 상자</a:t>
                      </a:r>
                      <a:endParaRPr lang="ko-KR" altLang="en-US" sz="15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8315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dirty="0" smtClean="0"/>
                        <a:t>Web_UC041_#</a:t>
                      </a:r>
                      <a:r>
                        <a:rPr lang="en-US" altLang="ko-KR" sz="1500" dirty="0" smtClean="0"/>
                        <a:t>1</a:t>
                      </a:r>
                      <a:r>
                        <a:rPr lang="ko-KR" altLang="en-US" sz="1500" dirty="0" smtClean="0"/>
                        <a:t>에서</a:t>
                      </a:r>
                      <a:r>
                        <a:rPr lang="ko-KR" altLang="en-US" sz="1500" baseline="0" dirty="0" smtClean="0"/>
                        <a:t> 소망상자를 클릭한다</a:t>
                      </a:r>
                      <a:r>
                        <a:rPr lang="en-US" altLang="ko-KR" sz="1500" baseline="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52260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소망클릭 시 기본값으로 서버로부터 받아온 최근에 작성한 소망 중 소망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목록이 제공된다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226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소망 중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또는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 끝 목록을 선택하면 선택한 소망 목록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정보를 서버로부터 가져온다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744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소망을 작성한 날짜에 해당하는 소망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간략정보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목록을 서버로부터 받아와서 제공한다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제목을 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해당 소망 정보가 위치하는 곳으로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42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새로운 소망 목록을 작성하는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581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서버로부터 받아온 소망 상자의 소망 제목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581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서버로부터 받아온 소망 상자의 소망 내용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581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서버로부터 받아온 소망 작성자와 작성날짜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309848" y="227806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67944" y="1340768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47864" y="198884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82847" y="286070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15816" y="551723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1992" y="2514025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71800" y="2633706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95497" y="310006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8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74700" y="310006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9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40152" y="310006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25281" y="551723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67450" y="551723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64909" y="594928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47864" y="6046927"/>
            <a:ext cx="1991649" cy="24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8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586"/>
            <a:ext cx="7596336" cy="588759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15565"/>
              </p:ext>
            </p:extLst>
          </p:nvPr>
        </p:nvGraphicFramePr>
        <p:xfrm>
          <a:off x="8755" y="44626"/>
          <a:ext cx="9099749" cy="644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4438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Web_UC041_#4</a:t>
                      </a:r>
                      <a:endParaRPr lang="ko-KR" altLang="ko-KR" sz="15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소망 상자</a:t>
                      </a:r>
                      <a:endParaRPr lang="ko-KR" altLang="en-US" sz="15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7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dirty="0" smtClean="0"/>
                        <a:t>Web_UC041_#</a:t>
                      </a:r>
                      <a:r>
                        <a:rPr lang="en-US" altLang="ko-KR" sz="1500" dirty="0" smtClean="0"/>
                        <a:t>1</a:t>
                      </a:r>
                      <a:r>
                        <a:rPr lang="ko-KR" altLang="en-US" sz="1500" dirty="0" smtClean="0"/>
                        <a:t>에서</a:t>
                      </a:r>
                      <a:r>
                        <a:rPr lang="ko-KR" altLang="en-US" sz="1500" baseline="0" dirty="0" smtClean="0"/>
                        <a:t> 소망상자를 클릭한다</a:t>
                      </a:r>
                      <a:r>
                        <a:rPr lang="en-US" altLang="ko-KR" sz="1500" baseline="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13638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마우스 오버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삭제 글씨로 변경된다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소망 삭제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363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마우스 오버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수정 글씨로 변경된다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소망 수정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92879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마우스 오버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완료 글씨로 변경된다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소망을 완료한다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소망이 완료될 경우 서버는 소망 중 소망목록에 있던 소망을 소망 끝 소망목록으로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서버는 소망이 완료된 시간을 저장한다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060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소망이 수행되고자 하는 날짜를 등록하여 표시되는 일정날짜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454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소망을 완료한 날짜이다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363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완료된 소망의 경우는 삭제만 가능하다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소망 삭제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309848" y="227806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67944" y="1340768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47864" y="198884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82847" y="286070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15816" y="551723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1992" y="2514025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71800" y="2633706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95497" y="310006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8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74700" y="310006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9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40152" y="310006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25281" y="551723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67450" y="551723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64909" y="594928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47864" y="6046927"/>
            <a:ext cx="1991649" cy="24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ChealYeon\Desktop\그림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" y="1583046"/>
            <a:ext cx="6261740" cy="470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54743"/>
              </p:ext>
            </p:extLst>
          </p:nvPr>
        </p:nvGraphicFramePr>
        <p:xfrm>
          <a:off x="0" y="422928"/>
          <a:ext cx="9099749" cy="6435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8949"/>
                <a:gridCol w="2264394"/>
                <a:gridCol w="2298922"/>
                <a:gridCol w="469032"/>
                <a:gridCol w="2168452"/>
              </a:tblGrid>
              <a:tr h="3418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_#5</a:t>
                      </a:r>
                      <a:endParaRPr lang="ko-KR" altLang="ko-KR" sz="15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소망 상자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18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Web_UC041_#4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 수정 클릭한다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8705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서버로부터 작성자 명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날짜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제목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내용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 등록을 제공 받는다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40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작성된 제목을 수정한다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55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 상자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의 작성된 내용을 수정한다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67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일정 등록 옆 날짜 클릭 시 제공 되는 창이다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날짜를 클릭 하여 일정을 설정 할 수 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단</a:t>
                      </a:r>
                      <a:r>
                        <a:rPr lang="en-US" altLang="ko-KR" sz="1200" dirty="0" smtClean="0"/>
                        <a:t>, 3</a:t>
                      </a:r>
                      <a:r>
                        <a:rPr lang="ko-KR" altLang="en-US" sz="1200" dirty="0" smtClean="0"/>
                        <a:t>개월 이내에만 허용한다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06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이모티콘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클릭 시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서버로부터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이모티콘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목록을 제공한다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돌아가기 클릭 시 이전 페이지의 소망 상자 </a:t>
                      </a:r>
                      <a:r>
                        <a:rPr lang="ko-KR" altLang="en-US" sz="1200" dirty="0" err="1" smtClean="0"/>
                        <a:t>보다로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사진 클릭 시 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컴퓨터의 사진들을 제공한다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1201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수정 클릭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시 유효성 검사를 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작성자 명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수정 날짜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제목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내용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일정을 서버로 전송하여 소망상자를 수정한다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소망상자 보기 화면으로 이동한다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258989" y="2911909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58989" y="2418768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03005" y="5521847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58989" y="329893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98618" y="4231797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82547" y="4939048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62914" y="5521055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65" y="4538787"/>
            <a:ext cx="14478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762667" y="5521847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8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82314" y="5183951"/>
            <a:ext cx="312979" cy="34427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0741" y1="37931" x2="33333" y2="44828"/>
                        <a14:foregroundMark x1="70370" y1="37931" x2="62963" y2="482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027" y="5226481"/>
            <a:ext cx="243880" cy="26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2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ChealYeon\Desktop\그림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0" y="1892645"/>
            <a:ext cx="6261740" cy="470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226552"/>
              </p:ext>
            </p:extLst>
          </p:nvPr>
        </p:nvGraphicFramePr>
        <p:xfrm>
          <a:off x="8755" y="-30339"/>
          <a:ext cx="9099749" cy="6924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8949"/>
                <a:gridCol w="2264394"/>
                <a:gridCol w="2298922"/>
                <a:gridCol w="469032"/>
                <a:gridCol w="2168452"/>
              </a:tblGrid>
              <a:tr h="362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_#6</a:t>
                      </a:r>
                      <a:endParaRPr lang="ko-KR" altLang="ko-KR" sz="15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소망 상자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18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Web_UC041_#4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 수정 클릭한다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41353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수정 클릭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시 유효성 검사를 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작성자 명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수정 날짜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제목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내용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일정을 서버로 전송하여 소망상자를 수정한다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소망상자 보기 화면으로 이동한다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5796136" y="5837827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98" y="4848386"/>
            <a:ext cx="14478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타원 13"/>
          <p:cNvSpPr/>
          <p:nvPr/>
        </p:nvSpPr>
        <p:spPr>
          <a:xfrm>
            <a:off x="4785347" y="5493550"/>
            <a:ext cx="312979" cy="34427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0741" y1="37931" x2="33333" y2="44828"/>
                        <a14:foregroundMark x1="70370" y1="37931" x2="62963" y2="482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060" y="5536080"/>
            <a:ext cx="243880" cy="26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 descr="C:\Users\ChealYeon\Desktop\그림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1" y="1113961"/>
            <a:ext cx="2281334" cy="97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ChealYeon\Desktop\그림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30348"/>
            <a:ext cx="2281334" cy="97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ChealYeon\Desktop\그림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726142"/>
            <a:ext cx="2285670" cy="99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ChealYeon\Desktop\그림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3" y="4607560"/>
            <a:ext cx="2381086" cy="105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:\Users\ChealYeon\Desktop\그림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244" y="3425057"/>
            <a:ext cx="2276995" cy="107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7" descr="C:\Users\ChealYeon\Desktop\그림5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58" y="3462055"/>
            <a:ext cx="2602281" cy="97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ChealYeon\Desktop\그림6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42079"/>
            <a:ext cx="2493853" cy="97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ChealYeon\Desktop\그림7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1" y="2231296"/>
            <a:ext cx="2606618" cy="114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672</Words>
  <Application>Microsoft Office PowerPoint</Application>
  <PresentationFormat>화면 슬라이드 쇼(4:3)</PresentationFormat>
  <Paragraphs>163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ChealYeon</dc:creator>
  <cp:lastModifiedBy>ChealYeon</cp:lastModifiedBy>
  <cp:revision>12</cp:revision>
  <dcterms:created xsi:type="dcterms:W3CDTF">2015-07-24T11:41:06Z</dcterms:created>
  <dcterms:modified xsi:type="dcterms:W3CDTF">2015-07-24T14:32:22Z</dcterms:modified>
</cp:coreProperties>
</file>