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52" r:id="rId3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CFD"/>
    <a:srgbClr val="D5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6818" autoAdjust="0"/>
  </p:normalViewPr>
  <p:slideViewPr>
    <p:cSldViewPr>
      <p:cViewPr varScale="1">
        <p:scale>
          <a:sx n="80" d="100"/>
          <a:sy n="80" d="100"/>
        </p:scale>
        <p:origin x="-102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77993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App_UC029_#</a:t>
                      </a:r>
                      <a:r>
                        <a:rPr lang="en-US" altLang="ko-KR" sz="1500" kern="100" dirty="0" smtClean="0">
                          <a:effectLst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 화면으로 이동하여 우체통을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하면 콕콕 화면이 제공된다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클릭하면 </a:t>
                      </a:r>
                      <a:r>
                        <a:rPr lang="ko-KR" altLang="en-US" sz="1200" baseline="0" dirty="0" smtClean="0"/>
                        <a:t>이웃 이야기를 </a:t>
                      </a:r>
                      <a:r>
                        <a:rPr lang="ko-KR" altLang="en-US" sz="1200" baseline="0" dirty="0" smtClean="0"/>
                        <a:t>볼 수 있는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7134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789148" y="13565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alYeon\Desktop\그림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48" y="592403"/>
            <a:ext cx="3471508" cy="600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31883"/>
              </p:ext>
            </p:extLst>
          </p:nvPr>
        </p:nvGraphicFramePr>
        <p:xfrm>
          <a:off x="251520" y="-137207"/>
          <a:ext cx="8772726" cy="6950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353301"/>
                <a:gridCol w="347788"/>
                <a:gridCol w="2160242"/>
              </a:tblGrid>
              <a:tr h="229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App_UC028_#2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보드를 보다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556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App_UC025_#1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백태영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03501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</a:t>
                      </a:r>
                      <a:r>
                        <a:rPr lang="ko-KR" altLang="en-US" sz="1200" kern="100" spc="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부터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이웃이야기의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최근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수정된 이웃 이야기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목록을 제공한다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3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터치할 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해당 게시물의 정보를 서버로 전달한다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서버로 </a:t>
                      </a:r>
                      <a:r>
                        <a:rPr lang="ko-KR" altLang="en-US" sz="1200" dirty="0" err="1" smtClean="0"/>
                        <a:t>부터</a:t>
                      </a:r>
                      <a:r>
                        <a:rPr lang="ko-KR" altLang="en-US" sz="1200" dirty="0" smtClean="0"/>
                        <a:t> 이웃 구성원의 정보를 전달 받는다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해당 게시물의 이웃 홈</a:t>
                      </a:r>
                      <a:r>
                        <a:rPr lang="ko-KR" altLang="en-US" sz="1200" baseline="0" dirty="0" smtClean="0"/>
                        <a:t> 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3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하트는 이야기가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좋아요를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의미한다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옆에 개수는 사람들이 하트를 누른 총 개수 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터치 시 하트의 개수에서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증가하여 서버로 전송한다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398552" y="7555348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72465" y="190233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44380" y="196886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709438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398553" y="7314160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>
                <a:ea typeface="맑은 고딕"/>
                <a:cs typeface="Times New Roman"/>
              </a:rPr>
              <a:t>5</a:t>
            </a:r>
            <a:r>
              <a:rPr lang="en-US" sz="1100" b="1" kern="100" dirty="0" smtClean="0">
                <a:effectLst/>
                <a:ea typeface="맑은 고딕"/>
                <a:cs typeface="Times New Roman"/>
              </a:rPr>
              <a:t>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97919" y="2019435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38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167</Words>
  <Application>Microsoft Office PowerPoint</Application>
  <PresentationFormat>화면 슬라이드 쇼(4:3)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182</cp:revision>
  <cp:lastPrinted>2015-07-18T10:47:14Z</cp:lastPrinted>
  <dcterms:created xsi:type="dcterms:W3CDTF">2015-07-17T06:39:48Z</dcterms:created>
  <dcterms:modified xsi:type="dcterms:W3CDTF">2015-07-24T11:30:42Z</dcterms:modified>
</cp:coreProperties>
</file>