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2" r:id="rId2"/>
    <p:sldId id="377" r:id="rId3"/>
    <p:sldId id="378" r:id="rId4"/>
  </p:sldIdLst>
  <p:sldSz cx="9144000" cy="6858000" type="screen4x3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FCFD"/>
    <a:srgbClr val="D5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9" autoAdjust="0"/>
    <p:restoredTop sz="96818" autoAdjust="0"/>
  </p:normalViewPr>
  <p:slideViewPr>
    <p:cSldViewPr>
      <p:cViewPr varScale="1">
        <p:scale>
          <a:sx n="80" d="100"/>
          <a:sy n="80" d="100"/>
        </p:scale>
        <p:origin x="-90" y="-7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19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23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627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29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973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82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11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485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325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89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926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C1A54-D463-4ECE-9A93-CAA5392A08BF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39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2" y="1666880"/>
            <a:ext cx="6345088" cy="4337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363552"/>
              </p:ext>
            </p:extLst>
          </p:nvPr>
        </p:nvGraphicFramePr>
        <p:xfrm>
          <a:off x="25400" y="44625"/>
          <a:ext cx="9118600" cy="68407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2582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Web_UC029_#1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홈보기</a:t>
                      </a:r>
                      <a:endParaRPr lang="ko-KR" altLang="en-US" sz="15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8287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Web_UC002_#1 </a:t>
                      </a:r>
                      <a:r>
                        <a:rPr lang="ko-KR" altLang="en-US" sz="1500" dirty="0" smtClean="0"/>
                        <a:t>에서 로그인 성공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200679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가족 이야기 화면으로 이동한다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7592" y="3700891"/>
            <a:ext cx="440432" cy="1456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04656" y="3700891"/>
            <a:ext cx="440432" cy="1456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339752" y="197095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044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ChealYeon\Desktop\그림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9" y="1463796"/>
            <a:ext cx="6282341" cy="4713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260978"/>
              </p:ext>
            </p:extLst>
          </p:nvPr>
        </p:nvGraphicFramePr>
        <p:xfrm>
          <a:off x="8755" y="44624"/>
          <a:ext cx="9099749" cy="6696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2929"/>
                <a:gridCol w="1980414"/>
                <a:gridCol w="2298922"/>
                <a:gridCol w="469032"/>
                <a:gridCol w="2168452"/>
              </a:tblGrid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Web_UC029_#2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가족 이야기</a:t>
                      </a:r>
                      <a:endParaRPr lang="ko-KR" altLang="en-US" sz="1500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5432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Web_UC029_#1 </a:t>
                      </a:r>
                      <a:r>
                        <a:rPr lang="ko-KR" altLang="en-US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이야기 클릭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</a:t>
                      </a:r>
                      <a:endParaRPr lang="ko-KR" altLang="en-US" sz="15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982384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기본 값으로 가족</a:t>
                      </a:r>
                      <a:r>
                        <a:rPr lang="ko-KR" altLang="en-US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이야기가 설정되고</a:t>
                      </a:r>
                      <a:r>
                        <a:rPr lang="en-US" altLang="ko-KR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서버로 부터</a:t>
                      </a:r>
                      <a:r>
                        <a:rPr lang="en-US" altLang="ko-KR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가족이야기의 </a:t>
                      </a: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최근 작성한 가족 이야기의 정보가 나온다</a:t>
                      </a:r>
                      <a:endParaRPr lang="en-US" altLang="ko-KR" sz="1200" dirty="0" smtClean="0"/>
                    </a:p>
                    <a:p>
                      <a:r>
                        <a:rPr lang="ko-KR" altLang="en-US" sz="1200" dirty="0" smtClean="0"/>
                        <a:t>클릭 시 서버로 </a:t>
                      </a:r>
                      <a:r>
                        <a:rPr lang="ko-KR" altLang="en-US" sz="1200" dirty="0" err="1" smtClean="0"/>
                        <a:t>부터</a:t>
                      </a:r>
                      <a:r>
                        <a:rPr lang="ko-KR" altLang="en-US" sz="1200" dirty="0" smtClean="0"/>
                        <a:t> 이웃 이야기의 최근 수정된 가족 이야기의 정보가 나온다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r>
                        <a:rPr lang="ko-KR" altLang="en-US" sz="1200" dirty="0" smtClean="0"/>
                        <a:t>이웃 이야기 화면으로 이동한다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4396459" y="6972760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7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63858" y="6972761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8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52516" y="7011434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10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02148" y="7011434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8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877332" y="7011434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9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52516" y="7011434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10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073675" y="6972759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478288" y="6908220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005809" y="6891754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419872" y="6996212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5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853559" y="6972761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6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942997" y="2276872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54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361640"/>
              </p:ext>
            </p:extLst>
          </p:nvPr>
        </p:nvGraphicFramePr>
        <p:xfrm>
          <a:off x="8755" y="44624"/>
          <a:ext cx="9099749" cy="6768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2929"/>
                <a:gridCol w="1980414"/>
                <a:gridCol w="2298922"/>
                <a:gridCol w="469032"/>
                <a:gridCol w="2168452"/>
              </a:tblGrid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Web_UC029_#3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가족 이야기</a:t>
                      </a:r>
                      <a:endParaRPr lang="ko-KR" altLang="en-US" sz="1500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5432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Web_UC029_#1 </a:t>
                      </a:r>
                      <a:r>
                        <a:rPr lang="ko-KR" altLang="en-US" sz="1500" kern="10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이웃 이야기 </a:t>
                      </a:r>
                      <a:r>
                        <a:rPr lang="ko-KR" altLang="en-US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</a:t>
                      </a:r>
                      <a:endParaRPr lang="ko-KR" altLang="en-US" sz="15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63624">
                <a:tc rowSpan="4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프로필을 클릭 시 서버로 </a:t>
                      </a:r>
                      <a:r>
                        <a:rPr lang="ko-KR" altLang="en-US" sz="1200" dirty="0" err="1" smtClean="0"/>
                        <a:t>부터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간략</a:t>
                      </a:r>
                      <a:r>
                        <a:rPr lang="ko-KR" altLang="en-US" sz="1200" dirty="0" smtClean="0"/>
                        <a:t> 프로필을 제공한다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6362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집 클릭 시 해당 게시물의 정보를 서버로 전달한다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r>
                        <a:rPr lang="ko-KR" altLang="en-US" sz="1200" dirty="0" smtClean="0"/>
                        <a:t>서버로 </a:t>
                      </a:r>
                      <a:r>
                        <a:rPr lang="ko-KR" altLang="en-US" sz="1200" dirty="0" err="1" smtClean="0"/>
                        <a:t>부터</a:t>
                      </a:r>
                      <a:r>
                        <a:rPr lang="ko-KR" altLang="en-US" sz="1200" dirty="0" smtClean="0"/>
                        <a:t> 이웃 구성원의 정보를 전달 받는다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r>
                        <a:rPr lang="ko-KR" altLang="en-US" sz="1200" dirty="0" smtClean="0"/>
                        <a:t>해당 게시물의 이웃 홈</a:t>
                      </a:r>
                      <a:r>
                        <a:rPr lang="ko-KR" altLang="en-US" sz="1200" baseline="0" dirty="0" smtClean="0"/>
                        <a:t>  화면으로 이동한다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6362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하트는 이야기가 </a:t>
                      </a:r>
                      <a:r>
                        <a:rPr lang="ko-KR" altLang="en-US" sz="120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좋아요를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의미한다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하트 옆에 개수는 사람들이 하트를 누른 총 개수 이다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하트 클릭 시 하트의 개수에서 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1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증가하여 서버로 전송한다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en-US" altLang="ko-KR" sz="1200" kern="100" baseline="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36352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가족이야기의 작성된 날짜를 보여 준다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altLang="ko-KR" sz="1200" kern="100" baseline="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4770100" y="6981724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7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52516" y="7011434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10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02148" y="7011434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8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877332" y="7011434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9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52516" y="7011434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10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134115" y="2886655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515232" y="2875309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478686" y="3356992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851920" y="6998192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5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227200" y="6981725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6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331640" y="2636912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Users\ChealYeon\Desktop\그림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585"/>
          <a:stretch/>
        </p:blipFill>
        <p:spPr bwMode="auto">
          <a:xfrm>
            <a:off x="73595" y="1447951"/>
            <a:ext cx="6298605" cy="448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3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</TotalTime>
  <Words>187</Words>
  <Application>Microsoft Office PowerPoint</Application>
  <PresentationFormat>화면 슬라이드 쇼(4:3)</PresentationFormat>
  <Paragraphs>59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JavaPro</dc:creator>
  <cp:lastModifiedBy>ChealYeon</cp:lastModifiedBy>
  <cp:revision>184</cp:revision>
  <cp:lastPrinted>2015-07-24T13:14:07Z</cp:lastPrinted>
  <dcterms:created xsi:type="dcterms:W3CDTF">2015-07-17T06:39:48Z</dcterms:created>
  <dcterms:modified xsi:type="dcterms:W3CDTF">2015-07-24T13:14:24Z</dcterms:modified>
</cp:coreProperties>
</file>