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03" y="-38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606-D132-4AE4-9D84-2A059925F34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593D-9A40-4BA3-98EA-66CC79B22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17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606-D132-4AE4-9D84-2A059925F34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593D-9A40-4BA3-98EA-66CC79B22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14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606-D132-4AE4-9D84-2A059925F34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593D-9A40-4BA3-98EA-66CC79B22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7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606-D132-4AE4-9D84-2A059925F34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593D-9A40-4BA3-98EA-66CC79B22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7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606-D132-4AE4-9D84-2A059925F34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593D-9A40-4BA3-98EA-66CC79B22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3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606-D132-4AE4-9D84-2A059925F34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593D-9A40-4BA3-98EA-66CC79B22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17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606-D132-4AE4-9D84-2A059925F34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593D-9A40-4BA3-98EA-66CC79B22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2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606-D132-4AE4-9D84-2A059925F34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593D-9A40-4BA3-98EA-66CC79B22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5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606-D132-4AE4-9D84-2A059925F34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593D-9A40-4BA3-98EA-66CC79B22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7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606-D132-4AE4-9D84-2A059925F34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593D-9A40-4BA3-98EA-66CC79B22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6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1606-D132-4AE4-9D84-2A059925F34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593D-9A40-4BA3-98EA-66CC79B22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60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D1606-D132-4AE4-9D84-2A059925F34B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2593D-9A40-4BA3-98EA-66CC79B22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6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8" y="696248"/>
            <a:ext cx="2997017" cy="604512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88147"/>
              </p:ext>
            </p:extLst>
          </p:nvPr>
        </p:nvGraphicFramePr>
        <p:xfrm>
          <a:off x="166003" y="-51464"/>
          <a:ext cx="8726479" cy="6884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App_UC046_#</a:t>
                      </a:r>
                      <a:r>
                        <a:rPr lang="en-US" altLang="ko-KR" sz="1200" kern="100" dirty="0" smtClean="0">
                          <a:effectLst/>
                        </a:rPr>
                        <a:t>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 App_UC002_#1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로그인성공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로그인 성공 시 기본적으로 홈 보기 화면이 제공된다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ko-KR" altLang="en-US" sz="1200" dirty="0" smtClean="0"/>
                        <a:t>사용자가 </a:t>
                      </a:r>
                      <a:r>
                        <a:rPr lang="ko-KR" altLang="en-US" sz="1200" dirty="0" err="1" smtClean="0"/>
                        <a:t>상단바에서</a:t>
                      </a:r>
                      <a:r>
                        <a:rPr lang="ko-KR" altLang="en-US" sz="1200" dirty="0" smtClean="0"/>
                        <a:t> 선택할 수 있는 메뉴에는 </a:t>
                      </a:r>
                      <a:r>
                        <a:rPr lang="ko-KR" altLang="en-US" sz="1200" dirty="0" err="1" smtClean="0"/>
                        <a:t>홈보기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이야기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일정 일기장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앨범보기 메뉴가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서버로부터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가족프로필 정보를 읽어서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화면을 출력한다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구성원이 없을 경우 </a:t>
                      </a:r>
                      <a:r>
                        <a:rPr lang="en-US" altLang="ko-KR" sz="1200" kern="100" dirty="0" smtClean="0">
                          <a:effectLst/>
                        </a:rPr>
                        <a:t>“</a:t>
                      </a:r>
                      <a:r>
                        <a:rPr lang="ko-KR" altLang="en-US" sz="1200" kern="100" dirty="0" smtClean="0">
                          <a:effectLst/>
                        </a:rPr>
                        <a:t>가족 구성원 목록이 없습니다</a:t>
                      </a:r>
                      <a:r>
                        <a:rPr lang="en-US" altLang="ko-KR" sz="1200" kern="100" dirty="0" smtClean="0">
                          <a:effectLst/>
                        </a:rPr>
                        <a:t>.”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메시지를 출력한다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프로필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간략정보를</a:t>
                      </a:r>
                      <a:r>
                        <a:rPr lang="ko-KR" altLang="en-US" sz="1200" kern="100" dirty="0" smtClean="0">
                          <a:effectLst/>
                        </a:rPr>
                        <a:t>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서버로부터 개인 상세 프로필 을 가져와서 개인 프로필 화면을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제공하다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31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사랑의 우체통 버튼을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클릭하면 서버로부터 우체통 정보를 가져와 우체통 화면으로 이동한다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226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콕콕 버튼을 클릭하면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 화면이 제공된다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40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사용자가 속한 홈이 없을 경우 새 홈을 생성하도록 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사용자가 새 홈을 생성하면 사용자가 등록한 이름으로 새 홈이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생성된다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07687" y="23817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7027" y="54452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03050" y="54452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9532" y="13407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5315" y="19888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14718" y="1143367"/>
            <a:ext cx="2769450" cy="2592288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93979" y="1464784"/>
            <a:ext cx="1584176" cy="1405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새 홈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3713" y="3008009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300" dirty="0" smtClean="0"/>
              <a:t>새 홈을 생성할 경우 더 이상</a:t>
            </a:r>
            <a:endParaRPr lang="en-US" altLang="ko-KR" sz="1400" spc="-300" dirty="0" smtClean="0"/>
          </a:p>
          <a:p>
            <a:pPr algn="ctr"/>
            <a:r>
              <a:rPr lang="ko-KR" altLang="en-US" sz="1400" spc="-300" dirty="0" smtClean="0"/>
              <a:t>초대받을 수 없습니다</a:t>
            </a:r>
            <a:r>
              <a:rPr lang="en-US" altLang="ko-KR" sz="1400" spc="-300" dirty="0" smtClean="0"/>
              <a:t>.</a:t>
            </a:r>
            <a:endParaRPr lang="ko-KR" altLang="en-US" sz="1400" spc="-300" dirty="0"/>
          </a:p>
        </p:txBody>
      </p:sp>
      <p:sp>
        <p:nvSpPr>
          <p:cNvPr id="18" name="직사각형 17"/>
          <p:cNvSpPr/>
          <p:nvPr/>
        </p:nvSpPr>
        <p:spPr>
          <a:xfrm>
            <a:off x="3314718" y="101549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14718" y="3933056"/>
            <a:ext cx="2769450" cy="2592288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893979" y="4365190"/>
            <a:ext cx="1584176" cy="1405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가족 구성원 목록이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존재하지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않습니다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99251" y="5877272"/>
            <a:ext cx="1925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300" dirty="0" smtClean="0"/>
              <a:t>새로운 가족을 초대해주세요</a:t>
            </a:r>
            <a:r>
              <a:rPr lang="en-US" altLang="ko-KR" sz="1400" spc="-300" dirty="0" smtClean="0"/>
              <a:t>.</a:t>
            </a:r>
            <a:endParaRPr lang="ko-KR" altLang="en-US" sz="1400" spc="-300" dirty="0"/>
          </a:p>
        </p:txBody>
      </p:sp>
      <p:cxnSp>
        <p:nvCxnSpPr>
          <p:cNvPr id="5" name="직선 연결선 4"/>
          <p:cNvCxnSpPr>
            <a:stCxn id="29" idx="3"/>
            <a:endCxn id="31" idx="1"/>
          </p:cNvCxnSpPr>
          <p:nvPr/>
        </p:nvCxnSpPr>
        <p:spPr>
          <a:xfrm>
            <a:off x="825355" y="2151479"/>
            <a:ext cx="3068624" cy="291636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78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153</Words>
  <Application>Microsoft Office PowerPoint</Application>
  <PresentationFormat>화면 슬라이드 쇼(4:3)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7</cp:revision>
  <dcterms:created xsi:type="dcterms:W3CDTF">2015-07-24T12:08:03Z</dcterms:created>
  <dcterms:modified xsi:type="dcterms:W3CDTF">2015-07-24T12:33:49Z</dcterms:modified>
</cp:coreProperties>
</file>