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5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16E4-248C-4F0E-B401-F69A1E61DB7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46-C4DF-4381-B48F-E46D9EAEC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7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16E4-248C-4F0E-B401-F69A1E61DB7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46-C4DF-4381-B48F-E46D9EAEC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7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16E4-248C-4F0E-B401-F69A1E61DB7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46-C4DF-4381-B48F-E46D9EAEC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2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16E4-248C-4F0E-B401-F69A1E61DB7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46-C4DF-4381-B48F-E46D9EAEC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1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16E4-248C-4F0E-B401-F69A1E61DB7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46-C4DF-4381-B48F-E46D9EAEC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16E4-248C-4F0E-B401-F69A1E61DB7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46-C4DF-4381-B48F-E46D9EAEC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6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16E4-248C-4F0E-B401-F69A1E61DB7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46-C4DF-4381-B48F-E46D9EAEC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9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16E4-248C-4F0E-B401-F69A1E61DB7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46-C4DF-4381-B48F-E46D9EAEC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16E4-248C-4F0E-B401-F69A1E61DB7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46-C4DF-4381-B48F-E46D9EAEC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8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16E4-248C-4F0E-B401-F69A1E61DB7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46-C4DF-4381-B48F-E46D9EAEC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6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16E4-248C-4F0E-B401-F69A1E61DB7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7846-C4DF-4381-B48F-E46D9EAEC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3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16E4-248C-4F0E-B401-F69A1E61DB7A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7846-C4DF-4381-B48F-E46D9EAEC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0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89825"/>
              </p:ext>
            </p:extLst>
          </p:nvPr>
        </p:nvGraphicFramePr>
        <p:xfrm>
          <a:off x="25400" y="44625"/>
          <a:ext cx="9118600" cy="6719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Web_UC046_#1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로그인 화면에서 </a:t>
                      </a:r>
                      <a:r>
                        <a:rPr lang="ko-KR" altLang="en-US" sz="1500" dirty="0" smtClean="0"/>
                        <a:t>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72184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일기장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소망상자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미션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들을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표시해준다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할 경우 기본값으로 서버로부터 홈 정보를 받아와 홈 보기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화면이 보이게 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이웃 홈에 대한 정보를 받아오고 </a:t>
                      </a:r>
                      <a:r>
                        <a:rPr lang="ko-KR" altLang="en-US" sz="1200" kern="100" dirty="0" smtClean="0">
                          <a:effectLst/>
                        </a:rPr>
                        <a:t>이웃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화면으로 </a:t>
                      </a:r>
                      <a:r>
                        <a:rPr lang="ko-KR" altLang="en-US" sz="1200" kern="100" dirty="0" smtClean="0">
                          <a:effectLst/>
                        </a:rPr>
                        <a:t>이동하여 이웃 홈에 대한 정보를 볼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이름을 서버로부터 받아서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표시해준다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1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808" y="243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2760" y="33474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9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47237"/>
              </p:ext>
            </p:extLst>
          </p:nvPr>
        </p:nvGraphicFramePr>
        <p:xfrm>
          <a:off x="25400" y="44625"/>
          <a:ext cx="9118600" cy="6768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14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Web_UC046_#2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로그인 화면에서 </a:t>
                      </a:r>
                      <a:r>
                        <a:rPr lang="ko-KR" altLang="en-US" sz="1500" dirty="0" smtClean="0"/>
                        <a:t>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5356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가져온 사용자 가족의 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정보에는 구성원의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포함된다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상세 프로필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7299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서버로부터 가져온 사용자의 프로필 사진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01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 또는 별명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별명을 설정해놨을 경우 이름 대신에 별명이 보여진다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016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생일이 보여진다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808" y="243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2760" y="33474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8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1482"/>
              </p:ext>
            </p:extLst>
          </p:nvPr>
        </p:nvGraphicFramePr>
        <p:xfrm>
          <a:off x="-36512" y="22033"/>
          <a:ext cx="9118600" cy="68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14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Web_UC046_#3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로그인 화면에서 </a:t>
                      </a:r>
                      <a:r>
                        <a:rPr lang="ko-KR" altLang="en-US" sz="1500" dirty="0" smtClean="0"/>
                        <a:t>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421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보기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일기장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소망상자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미션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들을 표시해준다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할 경우 기본값으로 서버로부터 홈 정보를 받아와 홈 보기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화면이 보이게 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4905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홈이 없을 경우 새 홈을 생성하라는 알림을 띄운다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새 홈을 생성할 경우 사용자의 이름으로 홈이 생성되며 사용자에게 매니저 권한이 부여된다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330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가져온 사용자 가족의 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상세 프로필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9208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가족구성원이 존재하지 않을 경우</a:t>
                      </a:r>
                      <a:r>
                        <a:rPr lang="ko-KR" altLang="en-US" sz="1200" baseline="0" dirty="0" smtClean="0"/>
                        <a:t> 가족 구성원 </a:t>
                      </a:r>
                      <a:r>
                        <a:rPr lang="ko-KR" altLang="en-US" sz="1200" baseline="0" dirty="0" err="1" smtClean="0"/>
                        <a:t>간략</a:t>
                      </a:r>
                      <a:r>
                        <a:rPr lang="ko-KR" altLang="en-US" sz="1200" baseline="0" dirty="0" smtClean="0"/>
                        <a:t> 프로필 목록 대신 가족 구성원이 존재하지 않다는 메시지를 출력한다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10884" y="134160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68144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62927"/>
            <a:ext cx="2488938" cy="175013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>
            <a:stCxn id="12" idx="3"/>
            <a:endCxn id="16" idx="1"/>
          </p:cNvCxnSpPr>
          <p:nvPr/>
        </p:nvCxnSpPr>
        <p:spPr>
          <a:xfrm flipV="1">
            <a:off x="1574776" y="1737995"/>
            <a:ext cx="1269032" cy="7015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2"/>
          </p:cNvCxnSpPr>
          <p:nvPr/>
        </p:nvCxnSpPr>
        <p:spPr>
          <a:xfrm>
            <a:off x="3199656" y="4160690"/>
            <a:ext cx="1395068" cy="1140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43" y="5298315"/>
            <a:ext cx="3760522" cy="12948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805770" y="86292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19746" y="52314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20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6345088" cy="460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47234"/>
              </p:ext>
            </p:extLst>
          </p:nvPr>
        </p:nvGraphicFramePr>
        <p:xfrm>
          <a:off x="25400" y="44625"/>
          <a:ext cx="9118600" cy="6696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5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Web_UC046_#4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상세프로필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591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Web_UC046_#</a:t>
                      </a:r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화면에서 </a:t>
                      </a:r>
                      <a:r>
                        <a:rPr lang="ko-KR" altLang="en-US" sz="1500" dirty="0" err="1" smtClean="0"/>
                        <a:t>간략</a:t>
                      </a:r>
                      <a:r>
                        <a:rPr lang="ko-KR" altLang="en-US" sz="1500" dirty="0" smtClean="0"/>
                        <a:t> 프로필 선택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74586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가져온 상세프로필의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구성원의 프로필 사진 및 이름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458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서버로부터 가져온 휴대폰번호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구성원의 핸드폰 번호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458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가져온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이메일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이메일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주소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458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가져온 가족 구성원의 생일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생일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458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가져온 가족 구성원 별명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별명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458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가져온 가족 구성원의 색상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색상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다른 가족 구성원과 중복 될 수 없다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54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 보기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73904" y="391530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78296" y="425074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3904" y="457602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8296" y="50131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31766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660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4776" y="3579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5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471</Words>
  <Application>Microsoft Office PowerPoint</Application>
  <PresentationFormat>화면 슬라이드 쇼(4:3)</PresentationFormat>
  <Paragraphs>105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7</cp:revision>
  <dcterms:created xsi:type="dcterms:W3CDTF">2015-07-24T11:43:28Z</dcterms:created>
  <dcterms:modified xsi:type="dcterms:W3CDTF">2015-07-24T12:06:38Z</dcterms:modified>
</cp:coreProperties>
</file>