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25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9C59-21C7-4F01-A2E6-431E4669C66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7D39-F519-4C16-8597-9E3D9C47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9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9C59-21C7-4F01-A2E6-431E4669C66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7D39-F519-4C16-8597-9E3D9C47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9C59-21C7-4F01-A2E6-431E4669C66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7D39-F519-4C16-8597-9E3D9C47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6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9C59-21C7-4F01-A2E6-431E4669C66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7D39-F519-4C16-8597-9E3D9C47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8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9C59-21C7-4F01-A2E6-431E4669C66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7D39-F519-4C16-8597-9E3D9C47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0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9C59-21C7-4F01-A2E6-431E4669C66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7D39-F519-4C16-8597-9E3D9C47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2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9C59-21C7-4F01-A2E6-431E4669C66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7D39-F519-4C16-8597-9E3D9C47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9C59-21C7-4F01-A2E6-431E4669C66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7D39-F519-4C16-8597-9E3D9C47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3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9C59-21C7-4F01-A2E6-431E4669C66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7D39-F519-4C16-8597-9E3D9C47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3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9C59-21C7-4F01-A2E6-431E4669C66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7D39-F519-4C16-8597-9E3D9C47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8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9C59-21C7-4F01-A2E6-431E4669C66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7D39-F519-4C16-8597-9E3D9C47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4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99C59-21C7-4F01-A2E6-431E4669C66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7D39-F519-4C16-8597-9E3D9C47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4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8" y="696248"/>
            <a:ext cx="2997017" cy="604512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72741"/>
              </p:ext>
            </p:extLst>
          </p:nvPr>
        </p:nvGraphicFramePr>
        <p:xfrm>
          <a:off x="166003" y="-51464"/>
          <a:ext cx="8726479" cy="6696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App_UC045_#</a:t>
                      </a:r>
                      <a:r>
                        <a:rPr lang="en-US" altLang="ko-KR" sz="1200" kern="100" dirty="0" smtClean="0">
                          <a:effectLst/>
                        </a:rPr>
                        <a:t>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App_UC002_#1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로그인성공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로그인 성공 시 기본적으로 홈 보기 화면이 제공된다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dirty="0" smtClean="0"/>
                        <a:t>사용자가 </a:t>
                      </a:r>
                      <a:r>
                        <a:rPr lang="ko-KR" altLang="en-US" sz="1200" dirty="0" err="1" smtClean="0"/>
                        <a:t>상단바에서</a:t>
                      </a:r>
                      <a:r>
                        <a:rPr lang="ko-KR" altLang="en-US" sz="1200" dirty="0" smtClean="0"/>
                        <a:t> 선택할 수 있는 메뉴에는 </a:t>
                      </a:r>
                      <a:r>
                        <a:rPr lang="ko-KR" altLang="en-US" sz="1200" dirty="0" err="1" smtClean="0"/>
                        <a:t>홈보기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이야기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일정 일기장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앨범보기 메뉴가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가족프로필 정보를 읽어서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화면을 출력한다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구성원이 없을 경우 </a:t>
                      </a:r>
                      <a:r>
                        <a:rPr lang="en-US" altLang="ko-KR" sz="1200" kern="100" dirty="0" smtClean="0">
                          <a:effectLst/>
                        </a:rPr>
                        <a:t>“</a:t>
                      </a:r>
                      <a:r>
                        <a:rPr lang="ko-KR" altLang="en-US" sz="1200" kern="100" dirty="0" smtClean="0">
                          <a:effectLst/>
                        </a:rPr>
                        <a:t>가족 구성원 목록이 없습니다</a:t>
                      </a:r>
                      <a:r>
                        <a:rPr lang="en-US" altLang="ko-KR" sz="1200" kern="100" dirty="0" smtClean="0">
                          <a:effectLst/>
                        </a:rPr>
                        <a:t>.”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메시지를 출력한다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간략정보를</a:t>
                      </a:r>
                      <a:r>
                        <a:rPr lang="ko-KR" altLang="en-US" sz="1200" kern="100" dirty="0" smtClean="0">
                          <a:effectLst/>
                        </a:rPr>
                        <a:t>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서버로부터 개인 상세 프로필 을 가져와서 개인 프로필 화면을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31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클릭하면 서버로부터 우체통 정보를 가져와 우체통 화면으로 이동한다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226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콕콕 버튼을 </a:t>
                      </a:r>
                      <a:r>
                        <a:rPr lang="ko-KR" altLang="en-US" sz="1200" kern="100" dirty="0" smtClean="0">
                          <a:effectLst/>
                        </a:rPr>
                        <a:t>클릭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시</a:t>
                      </a:r>
                      <a:r>
                        <a:rPr lang="en-US" altLang="ko-KR" sz="1200" kern="100" dirty="0" smtClean="0">
                          <a:effectLst/>
                        </a:rPr>
                        <a:t>,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화면을 제공한다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40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앨범 목록을 받아와 사용자에게 앨범 화면을 제공한다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07687" y="23817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7027" y="54452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03050" y="54452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9532" y="13407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5315" y="19888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14718" y="1143367"/>
            <a:ext cx="2769450" cy="2592288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93979" y="1464784"/>
            <a:ext cx="1584176" cy="1405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새 홈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3713" y="3008009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300" dirty="0" smtClean="0"/>
              <a:t>새 홈을 생성할 경우 더 이상</a:t>
            </a:r>
            <a:endParaRPr lang="en-US" altLang="ko-KR" sz="1400" spc="-300" dirty="0" smtClean="0"/>
          </a:p>
          <a:p>
            <a:pPr algn="ctr"/>
            <a:r>
              <a:rPr lang="ko-KR" altLang="en-US" sz="1400" spc="-300" dirty="0" smtClean="0"/>
              <a:t>초대받을 수 없습니다</a:t>
            </a:r>
            <a:r>
              <a:rPr lang="en-US" altLang="ko-KR" sz="1400" spc="-300" dirty="0" smtClean="0"/>
              <a:t>.</a:t>
            </a:r>
            <a:endParaRPr lang="ko-KR" altLang="en-US" sz="1400" spc="-300" dirty="0"/>
          </a:p>
        </p:txBody>
      </p:sp>
      <p:sp>
        <p:nvSpPr>
          <p:cNvPr id="18" name="직사각형 17"/>
          <p:cNvSpPr/>
          <p:nvPr/>
        </p:nvSpPr>
        <p:spPr>
          <a:xfrm>
            <a:off x="2627784" y="13374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14718" y="3933056"/>
            <a:ext cx="2769450" cy="2592288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893979" y="4365190"/>
            <a:ext cx="1584176" cy="1405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가족 구성원 목록이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존재하지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않습니다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99251" y="5877272"/>
            <a:ext cx="19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300" dirty="0" smtClean="0"/>
              <a:t>새로운 가족을 초대해주세요</a:t>
            </a:r>
            <a:r>
              <a:rPr lang="en-US" altLang="ko-KR" sz="1400" spc="-300" dirty="0" smtClean="0"/>
              <a:t>.</a:t>
            </a:r>
            <a:endParaRPr lang="ko-KR" altLang="en-US" sz="1400" spc="-300" dirty="0"/>
          </a:p>
        </p:txBody>
      </p:sp>
      <p:cxnSp>
        <p:nvCxnSpPr>
          <p:cNvPr id="5" name="직선 연결선 4"/>
          <p:cNvCxnSpPr>
            <a:stCxn id="29" idx="3"/>
            <a:endCxn id="31" idx="1"/>
          </p:cNvCxnSpPr>
          <p:nvPr/>
        </p:nvCxnSpPr>
        <p:spPr>
          <a:xfrm>
            <a:off x="825355" y="2151479"/>
            <a:ext cx="3068624" cy="291636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2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74695"/>
              </p:ext>
            </p:extLst>
          </p:nvPr>
        </p:nvGraphicFramePr>
        <p:xfrm>
          <a:off x="166003" y="-26288"/>
          <a:ext cx="8726479" cy="6904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App_UC045_#2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보기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App_UC045#1</a:t>
                      </a:r>
                      <a:r>
                        <a:rPr lang="ko-KR" altLang="en-US" dirty="0" smtClean="0"/>
                        <a:t>에서 앨범보기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22196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선택한 앨범에 담긴 사진들에 대한 요청이 서버로 전송되며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r>
                        <a:rPr lang="ko-KR" altLang="en-US" sz="1200" dirty="0" smtClean="0"/>
                        <a:t>가족</a:t>
                      </a:r>
                      <a:r>
                        <a:rPr lang="ko-KR" altLang="en-US" sz="1200" baseline="0" dirty="0" smtClean="0"/>
                        <a:t> 일기 또는 이야기 앨범에서 등록된 </a:t>
                      </a:r>
                      <a:r>
                        <a:rPr lang="ko-KR" altLang="en-US" sz="1200" dirty="0" smtClean="0"/>
                        <a:t>앨범 사진을 사용자에게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이야기 앨범 클릭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서버로부터 이야기 앨범</a:t>
                      </a:r>
                      <a:r>
                        <a:rPr lang="ko-KR" altLang="en-US" sz="1200" baseline="0" dirty="0" smtClean="0"/>
                        <a:t> 정보를 받아 사용자에게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67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1-[1]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smtClean="0"/>
                        <a:t>[</a:t>
                      </a:r>
                      <a:r>
                        <a:rPr lang="ko-KR" altLang="en-US" sz="1200" b="1" dirty="0" smtClean="0"/>
                        <a:t>앨범에 사진이 없을 경우</a:t>
                      </a:r>
                      <a:r>
                        <a:rPr lang="en-US" altLang="ko-KR" sz="1200" b="1" dirty="0" smtClean="0"/>
                        <a:t>]</a:t>
                      </a:r>
                    </a:p>
                    <a:p>
                      <a:r>
                        <a:rPr lang="ko-KR" altLang="en-US" sz="1200" dirty="0" smtClean="0"/>
                        <a:t>사진이 없다는 것을 알리는 다이얼로그가 나타난다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417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/>
                        <a:t>클릭할 시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해당 사진에 대한 요청이 서버에 전달되고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해당 사진에 대한 정보를 </a:t>
                      </a:r>
                      <a:r>
                        <a:rPr lang="ko-KR" altLang="en-US" sz="1200" b="0" dirty="0" smtClean="0"/>
                        <a:t>서버로부터 전달받아 사용자에게 제공한다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r>
                        <a:rPr lang="ko-KR" altLang="en-US" sz="1200" b="0" dirty="0" smtClean="0"/>
                        <a:t>사진 </a:t>
                      </a:r>
                      <a:r>
                        <a:rPr lang="ko-KR" altLang="en-US" sz="1200" b="0" dirty="0" err="1" smtClean="0"/>
                        <a:t>간략</a:t>
                      </a:r>
                      <a:r>
                        <a:rPr lang="ko-KR" altLang="en-US" sz="1200" b="0" dirty="0" smtClean="0"/>
                        <a:t> 정보는 작은 사진과 사진 게시자의 이름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게시자의 색상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정보를 제공한다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ko-KR" altLang="en-US" sz="12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6495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/>
                        <a:t>사진 상세정보는 큰 사진과 사진 게시자의 이름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사진 게시자의 색상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사진이 게시된 날짜 정보를 제공한다</a:t>
                      </a:r>
                      <a:r>
                        <a:rPr lang="en-US" altLang="ko-KR" sz="1200" b="0" dirty="0" smtClean="0"/>
                        <a:t>.</a:t>
                      </a:r>
                      <a:endParaRPr lang="ko-KR" altLang="en-US" sz="12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7328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/>
                        <a:t>사진을 좌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우로 드래그 할 경우 서버로부터 받아온 이전 사진과 다음 사진 정보를 제공한다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ko-KR" altLang="en-US" sz="12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016897" y="515719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48518" y="443711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" t="4898" r="16123" b="1632"/>
          <a:stretch/>
        </p:blipFill>
        <p:spPr>
          <a:xfrm>
            <a:off x="426005" y="980728"/>
            <a:ext cx="2826512" cy="57620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4083" r="61144" b="1680"/>
          <a:stretch/>
        </p:blipFill>
        <p:spPr>
          <a:xfrm>
            <a:off x="4466768" y="980728"/>
            <a:ext cx="1312735" cy="2663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" t="4489" r="61530" b="1680"/>
          <a:stretch/>
        </p:blipFill>
        <p:spPr>
          <a:xfrm>
            <a:off x="4501251" y="3870337"/>
            <a:ext cx="1425107" cy="291343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331640" y="4149080"/>
            <a:ext cx="3456384" cy="124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65240" y="197599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2228" y="390789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90704" y="1992422"/>
            <a:ext cx="576064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03526" y="4650151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82183" y="602128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77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296</Words>
  <Application>Microsoft Office PowerPoint</Application>
  <PresentationFormat>화면 슬라이드 쇼(4:3)</PresentationFormat>
  <Paragraphs>66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13</cp:revision>
  <dcterms:created xsi:type="dcterms:W3CDTF">2015-07-24T12:34:01Z</dcterms:created>
  <dcterms:modified xsi:type="dcterms:W3CDTF">2015-07-24T13:01:36Z</dcterms:modified>
</cp:coreProperties>
</file>