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0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259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963410-6B19-4BAA-925E-6F4A5DBD6D08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135A93-FEBC-48BD-8700-1D216DE03B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7601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2C58E9-B4EC-4095-992A-98E3C8D64C4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905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6174B-75AD-42D2-998A-E2BD12F82942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73F34-C722-43D2-B320-119F156429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625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6174B-75AD-42D2-998A-E2BD12F82942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73F34-C722-43D2-B320-119F156429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1893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6174B-75AD-42D2-998A-E2BD12F82942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73F34-C722-43D2-B320-119F156429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646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6174B-75AD-42D2-998A-E2BD12F82942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73F34-C722-43D2-B320-119F156429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77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6174B-75AD-42D2-998A-E2BD12F82942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73F34-C722-43D2-B320-119F156429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590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6174B-75AD-42D2-998A-E2BD12F82942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73F34-C722-43D2-B320-119F156429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763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6174B-75AD-42D2-998A-E2BD12F82942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73F34-C722-43D2-B320-119F156429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5481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6174B-75AD-42D2-998A-E2BD12F82942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73F34-C722-43D2-B320-119F156429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966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6174B-75AD-42D2-998A-E2BD12F82942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73F34-C722-43D2-B320-119F156429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647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6174B-75AD-42D2-998A-E2BD12F82942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73F34-C722-43D2-B320-119F156429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791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6174B-75AD-42D2-998A-E2BD12F82942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73F34-C722-43D2-B320-119F156429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944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6174B-75AD-42D2-998A-E2BD12F82942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73F34-C722-43D2-B320-119F156429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672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8993706"/>
              </p:ext>
            </p:extLst>
          </p:nvPr>
        </p:nvGraphicFramePr>
        <p:xfrm>
          <a:off x="1395" y="-3902"/>
          <a:ext cx="9080788" cy="68619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9861"/>
                <a:gridCol w="2127673"/>
                <a:gridCol w="2127673"/>
                <a:gridCol w="478269"/>
                <a:gridCol w="2257312"/>
              </a:tblGrid>
              <a:tr h="3413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</a:t>
                      </a:r>
                      <a:r>
                        <a:rPr lang="en-US" altLang="ko-KR" sz="1500" dirty="0" smtClean="0"/>
                        <a:t>ID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Web_UC045_#1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화면제목</a:t>
                      </a:r>
                      <a:endParaRPr lang="ko-KR" altLang="en-US" sz="15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err="1" smtClean="0"/>
                        <a:t>홈보기</a:t>
                      </a:r>
                      <a:r>
                        <a:rPr lang="ko-KR" altLang="en-US" sz="1500" dirty="0" smtClean="0"/>
                        <a:t> 화면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41338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페이지경로 </a:t>
                      </a:r>
                      <a:r>
                        <a:rPr lang="en-US" altLang="ko-KR" sz="1500" dirty="0" smtClean="0"/>
                        <a:t>: Web_UC002_#1 </a:t>
                      </a:r>
                      <a:r>
                        <a:rPr lang="ko-KR" altLang="en-US" sz="1500" dirty="0" smtClean="0"/>
                        <a:t>화면에서 로그인 성공</a:t>
                      </a:r>
                      <a:endParaRPr lang="ko-KR" altLang="en-US" sz="15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 (</a:t>
                      </a:r>
                      <a:r>
                        <a:rPr lang="ko-KR" altLang="en-US" sz="1500" dirty="0" smtClean="0"/>
                        <a:t>장한별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88807">
                <a:tc rowSpan="9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9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9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메인 메뉴</a:t>
                      </a:r>
                      <a:r>
                        <a:rPr lang="ko-KR" altLang="en-US" sz="105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목록</a:t>
                      </a:r>
                      <a:r>
                        <a:rPr lang="en-US" altLang="ko-KR" sz="105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사용자가 이용할 수 있는 </a:t>
                      </a:r>
                      <a:r>
                        <a:rPr lang="ko-KR" altLang="en-US" sz="1050" kern="100" baseline="0" dirty="0" err="1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메인메뉴들을</a:t>
                      </a:r>
                      <a:r>
                        <a:rPr lang="ko-KR" altLang="en-US" sz="105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표시해준다</a:t>
                      </a:r>
                      <a:r>
                        <a:rPr lang="en-US" altLang="ko-KR" sz="105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  <a:endParaRPr lang="en-US" altLang="ko-KR" sz="105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50515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2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 smtClean="0">
                          <a:effectLst/>
                        </a:rPr>
                        <a:t>이웃 홈 보기 버튼</a:t>
                      </a:r>
                      <a:r>
                        <a:rPr lang="en-US" altLang="ko-KR" sz="1050" kern="100" dirty="0" smtClean="0">
                          <a:effectLst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 smtClean="0">
                          <a:effectLst/>
                        </a:rPr>
                        <a:t>마우스를 위로 올리면 상세내용이 표시되고 클릭 시</a:t>
                      </a:r>
                      <a:r>
                        <a:rPr lang="en-US" altLang="ko-KR" sz="1050" kern="100" dirty="0" smtClean="0">
                          <a:effectLst/>
                        </a:rPr>
                        <a:t>, </a:t>
                      </a:r>
                      <a:r>
                        <a:rPr lang="ko-KR" altLang="en-US" sz="1050" kern="100" dirty="0" smtClean="0">
                          <a:effectLst/>
                        </a:rPr>
                        <a:t>서버에서 이웃 홈에 대한 정보를 받아오고 이웃정보 보기</a:t>
                      </a:r>
                      <a:r>
                        <a:rPr lang="en-US" altLang="ko-KR" sz="1050" kern="100" dirty="0" smtClean="0">
                          <a:effectLst/>
                        </a:rPr>
                        <a:t> </a:t>
                      </a:r>
                      <a:r>
                        <a:rPr lang="ko-KR" altLang="en-US" sz="1050" kern="100" dirty="0" smtClean="0">
                          <a:effectLst/>
                        </a:rPr>
                        <a:t>화면으로 이동하여 이웃 홈에 대한 정보를 볼 수 있다</a:t>
                      </a:r>
                      <a:r>
                        <a:rPr lang="en-US" altLang="ko-KR" sz="1050" kern="100" dirty="0" smtClean="0">
                          <a:effectLst/>
                        </a:rPr>
                        <a:t>.</a:t>
                      </a: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26409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3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사용자의 가족 홈의 이름을 표시해준다</a:t>
                      </a:r>
                      <a:r>
                        <a:rPr lang="en-US" altLang="ko-KR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05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07436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4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가족 구성원 중 매니저의 권한을 가지고 있는 사용자의 프로필에 표시된다</a:t>
                      </a:r>
                      <a:r>
                        <a:rPr lang="en-US" altLang="ko-KR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05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50515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5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가족 구성원의 </a:t>
                      </a:r>
                      <a:r>
                        <a:rPr lang="ko-KR" altLang="en-US" sz="1050" kern="10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간략</a:t>
                      </a:r>
                      <a:r>
                        <a:rPr lang="ko-KR" altLang="en-US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프로필 정보</a:t>
                      </a:r>
                      <a:r>
                        <a:rPr lang="en-US" altLang="ko-KR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 </a:t>
                      </a:r>
                      <a:r>
                        <a:rPr lang="ko-KR" altLang="en-US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구성원의 프로필 사진</a:t>
                      </a:r>
                      <a:r>
                        <a:rPr lang="en-US" altLang="ko-KR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05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이름</a:t>
                      </a:r>
                      <a:r>
                        <a:rPr lang="en-US" altLang="ko-KR" sz="105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05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별명</a:t>
                      </a:r>
                      <a:r>
                        <a:rPr lang="en-US" altLang="ko-KR" sz="105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05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색상</a:t>
                      </a:r>
                      <a:r>
                        <a:rPr lang="en-US" altLang="ko-KR" sz="105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05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생일 등이 표시된다</a:t>
                      </a:r>
                      <a:r>
                        <a:rPr lang="en-US" altLang="ko-KR" sz="105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클릭 시 </a:t>
                      </a:r>
                      <a:r>
                        <a:rPr lang="en-US" altLang="ko-KR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서버에서 선택한 가족 </a:t>
                      </a:r>
                      <a:r>
                        <a:rPr lang="ko-KR" altLang="en-US" sz="1050" kern="10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구성원의 정보를 </a:t>
                      </a:r>
                      <a:r>
                        <a:rPr lang="ko-KR" altLang="en-US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받아오고 개인프로필을 볼 수 있는</a:t>
                      </a:r>
                      <a:r>
                        <a:rPr lang="en-US" altLang="ko-KR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altLang="en-US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화면으로 이동한다</a:t>
                      </a:r>
                      <a:r>
                        <a:rPr lang="en-US" altLang="ko-KR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05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88807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6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프로필 사진</a:t>
                      </a:r>
                      <a:r>
                        <a:rPr lang="en-US" altLang="ko-KR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가족 구성원이 설정해 놓은 프로필 사진이 보여진다</a:t>
                      </a:r>
                      <a:r>
                        <a:rPr lang="en-US" altLang="ko-KR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05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444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7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가족 구성원의 이름</a:t>
                      </a:r>
                      <a:endParaRPr lang="ko-KR" sz="105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9348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8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가족 구성원의 나머지 </a:t>
                      </a:r>
                      <a:r>
                        <a:rPr lang="ko-KR" altLang="en-US" sz="1050" kern="10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간략</a:t>
                      </a:r>
                      <a:r>
                        <a:rPr lang="ko-KR" altLang="en-US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정보</a:t>
                      </a:r>
                      <a:r>
                        <a:rPr lang="en-US" altLang="ko-KR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 </a:t>
                      </a:r>
                      <a:r>
                        <a:rPr lang="ko-KR" altLang="en-US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별명 </a:t>
                      </a:r>
                      <a:r>
                        <a:rPr lang="en-US" altLang="ko-KR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생일 등</a:t>
                      </a:r>
                      <a:endParaRPr lang="ko-KR" sz="105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88807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9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앨범 클릭 시</a:t>
                      </a:r>
                      <a:r>
                        <a:rPr lang="en-US" altLang="ko-KR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서버로부터 사용자의 앨범 목록을 가져오고</a:t>
                      </a:r>
                      <a:r>
                        <a:rPr lang="ko-KR" altLang="en-US" sz="105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앨범 보기 화면으로 이동한다</a:t>
                      </a:r>
                      <a:r>
                        <a:rPr lang="en-US" altLang="ko-KR" sz="105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05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995" y="1268760"/>
            <a:ext cx="5227189" cy="54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4382530" y="2439509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91680" y="3481609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401518" y="4026515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851920" y="3650314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013400" y="4266402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749741" y="3555339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193420" y="2276872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210741" y="243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7592" y="3700891"/>
            <a:ext cx="440432" cy="14563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" y="1405704"/>
            <a:ext cx="1114221" cy="5263656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5726512" y="4046242"/>
            <a:ext cx="440432" cy="1398981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820975" y="358444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8486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4704"/>
            <a:ext cx="6516216" cy="6090256"/>
          </a:xfrm>
          <a:prstGeom prst="rect">
            <a:avLst/>
          </a:prstGeom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335050"/>
              </p:ext>
            </p:extLst>
          </p:nvPr>
        </p:nvGraphicFramePr>
        <p:xfrm>
          <a:off x="25400" y="44624"/>
          <a:ext cx="9118600" cy="68133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7673"/>
                <a:gridCol w="2127673"/>
                <a:gridCol w="2127673"/>
                <a:gridCol w="478269"/>
                <a:gridCol w="2257312"/>
              </a:tblGrid>
              <a:tr h="3388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</a:t>
                      </a:r>
                      <a:r>
                        <a:rPr lang="en-US" altLang="ko-KR" sz="1500" dirty="0" smtClean="0"/>
                        <a:t>ID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Web_UC045_#2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smtClean="0"/>
                        <a:t>화면제목</a:t>
                      </a:r>
                      <a:endParaRPr lang="ko-KR" altLang="en-US" sz="15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smtClean="0"/>
                        <a:t>일기 앨범 보기</a:t>
                      </a:r>
                      <a:endParaRPr lang="ko-KR" altLang="en-US" sz="1500" dirty="0" smtClean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38859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페이지경로 </a:t>
                      </a:r>
                      <a:r>
                        <a:rPr lang="en-US" altLang="ko-KR" sz="1500" dirty="0" smtClean="0"/>
                        <a:t>: </a:t>
                      </a:r>
                      <a:r>
                        <a:rPr lang="ko-KR" altLang="en-US" sz="1500" dirty="0" err="1" smtClean="0"/>
                        <a:t>사이드바에서</a:t>
                      </a:r>
                      <a:r>
                        <a:rPr lang="ko-KR" altLang="en-US" sz="1500" dirty="0" smtClean="0"/>
                        <a:t> 앨범을 선택</a:t>
                      </a:r>
                      <a:endParaRPr lang="ko-KR" altLang="en-US" sz="15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smtClean="0"/>
                        <a:t>Description (</a:t>
                      </a:r>
                      <a:r>
                        <a:rPr lang="ko-KR" altLang="en-US" sz="1500" smtClean="0"/>
                        <a:t>장한별</a:t>
                      </a:r>
                      <a:r>
                        <a:rPr lang="en-US" altLang="ko-KR" sz="1500" smtClean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022610">
                <a:tc rowSpan="7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앨범은 기본으로 일기 앨범을</a:t>
                      </a:r>
                      <a:r>
                        <a:rPr lang="ko-KR" altLang="en-US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제공한다</a:t>
                      </a:r>
                      <a:r>
                        <a:rPr lang="en-US" altLang="ko-KR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  <a:endParaRPr lang="en-US" altLang="ko-KR" sz="12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서버로부터 이야기 앨범</a:t>
                      </a:r>
                      <a:r>
                        <a:rPr lang="ko-KR" altLang="en-US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사진 정보를 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받아</a:t>
                      </a:r>
                      <a:r>
                        <a:rPr lang="ko-KR" altLang="en-US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사용자에게 앨범 목록을 제공한다</a:t>
                      </a:r>
                      <a:r>
                        <a:rPr lang="en-US" altLang="ko-KR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  <a:endParaRPr lang="en-US" altLang="ko-KR" sz="12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02261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smtClean="0"/>
                        <a:t>2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클릭 시</a:t>
                      </a:r>
                      <a:r>
                        <a:rPr lang="en-US" altLang="ko-KR" sz="1200" kern="100" dirty="0" smtClean="0">
                          <a:effectLst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</a:rPr>
                        <a:t>서버로부터 사진정보를 받아 사진 상세 정보 보기 화면으로 이동한다</a:t>
                      </a:r>
                      <a:r>
                        <a:rPr lang="en-US" altLang="ko-KR" sz="1200" kern="100" dirty="0" smtClean="0">
                          <a:effectLst/>
                        </a:rPr>
                        <a:t>.</a:t>
                      </a: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63248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smtClean="0"/>
                        <a:t>3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가족 일기에서 사진을 게시한 사람의 색상이다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008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smtClean="0"/>
                        <a:t>4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가족 일기에서 사진을 게시한 </a:t>
                      </a:r>
                      <a:r>
                        <a:rPr lang="ko-KR" altLang="en-US" sz="1200" kern="10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사람의 </a:t>
                      </a:r>
                      <a:r>
                        <a:rPr lang="ko-KR" altLang="en-US" sz="1200" kern="10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이름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7550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smtClean="0"/>
                        <a:t>5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클릭 시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서버로부터 사진 목록을 받아 이전 사진 목록으로 이동한다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010766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smtClean="0"/>
                        <a:t>6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클릭 시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서버로부터 사진 목록을 받아 다음 사진 목록으로 이동한다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02261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7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사진 목록이 존재하지 않을 경우에 메시지를 띄운다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727684" y="3484554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154753" y="4135109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54483" y="4941168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249088" y="1905817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20410" y="2905521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985048" y="4941168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3467391" y="931058"/>
            <a:ext cx="2850223" cy="1004727"/>
            <a:chOff x="1763689" y="0"/>
            <a:chExt cx="3789888" cy="1628800"/>
          </a:xfrm>
        </p:grpSpPr>
        <p:sp>
          <p:nvSpPr>
            <p:cNvPr id="11" name="직사각형 10"/>
            <p:cNvSpPr/>
            <p:nvPr/>
          </p:nvSpPr>
          <p:spPr>
            <a:xfrm>
              <a:off x="1763689" y="0"/>
              <a:ext cx="3789888" cy="1628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1600" spc="-3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600" spc="-300" dirty="0" smtClean="0">
                  <a:solidFill>
                    <a:schemeClr val="tx1"/>
                  </a:solidFill>
                </a:rPr>
                <a:t>     사진 목록이 존재하지 않습니다</a:t>
              </a:r>
              <a:r>
                <a:rPr lang="en-US" altLang="ko-KR" sz="1600" spc="-300" dirty="0" smtClean="0">
                  <a:solidFill>
                    <a:schemeClr val="tx1"/>
                  </a:solidFill>
                </a:rPr>
                <a:t>.</a:t>
              </a:r>
              <a:endParaRPr lang="ko-KR" altLang="en-US" sz="1600" spc="-300" dirty="0">
                <a:solidFill>
                  <a:schemeClr val="tx1"/>
                </a:solidFill>
              </a:endParaRPr>
            </a:p>
          </p:txBody>
        </p:sp>
        <p:grpSp>
          <p:nvGrpSpPr>
            <p:cNvPr id="16" name="그룹 15"/>
            <p:cNvGrpSpPr/>
            <p:nvPr/>
          </p:nvGrpSpPr>
          <p:grpSpPr>
            <a:xfrm>
              <a:off x="3471236" y="1079020"/>
              <a:ext cx="391170" cy="391170"/>
              <a:chOff x="8388424" y="5831672"/>
              <a:chExt cx="504056" cy="504056"/>
            </a:xfrm>
          </p:grpSpPr>
          <p:sp>
            <p:nvSpPr>
              <p:cNvPr id="18" name="타원 17"/>
              <p:cNvSpPr/>
              <p:nvPr/>
            </p:nvSpPr>
            <p:spPr>
              <a:xfrm>
                <a:off x="8388424" y="5831672"/>
                <a:ext cx="504056" cy="50405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9" name="그림 18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55893" y="5893200"/>
                <a:ext cx="381000" cy="381000"/>
              </a:xfrm>
              <a:prstGeom prst="rect">
                <a:avLst/>
              </a:prstGeom>
            </p:spPr>
          </p:pic>
        </p:grpSp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5328" y="310219"/>
              <a:ext cx="381000" cy="381000"/>
            </a:xfrm>
            <a:prstGeom prst="rect">
              <a:avLst/>
            </a:prstGeom>
          </p:spPr>
        </p:pic>
      </p:grpSp>
      <p:sp>
        <p:nvSpPr>
          <p:cNvPr id="20" name="직사각형 19"/>
          <p:cNvSpPr/>
          <p:nvPr/>
        </p:nvSpPr>
        <p:spPr>
          <a:xfrm>
            <a:off x="3175983" y="907484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56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0" y="764704"/>
            <a:ext cx="6440158" cy="6093296"/>
          </a:xfrm>
          <a:prstGeom prst="rect">
            <a:avLst/>
          </a:prstGeom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027639"/>
              </p:ext>
            </p:extLst>
          </p:nvPr>
        </p:nvGraphicFramePr>
        <p:xfrm>
          <a:off x="25400" y="44624"/>
          <a:ext cx="9118600" cy="6840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7673"/>
                <a:gridCol w="2127673"/>
                <a:gridCol w="2127673"/>
                <a:gridCol w="478269"/>
                <a:gridCol w="2257312"/>
              </a:tblGrid>
              <a:tr h="38451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</a:t>
                      </a:r>
                      <a:r>
                        <a:rPr lang="en-US" altLang="ko-KR" sz="1500" dirty="0" smtClean="0"/>
                        <a:t>ID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Web_UC045_#3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화면제목</a:t>
                      </a:r>
                      <a:endParaRPr lang="ko-KR" altLang="en-US" sz="15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이야기 앨범을 본다</a:t>
                      </a:r>
                      <a:r>
                        <a:rPr lang="en-US" altLang="ko-KR" sz="1500" dirty="0" smtClean="0"/>
                        <a:t>.</a:t>
                      </a:r>
                      <a:endParaRPr lang="ko-KR" altLang="en-US" sz="1500" dirty="0" smtClean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84511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페이지경로 </a:t>
                      </a:r>
                      <a:r>
                        <a:rPr lang="en-US" altLang="ko-KR" sz="1500" dirty="0" smtClean="0"/>
                        <a:t>: </a:t>
                      </a: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Web_UC045_#2</a:t>
                      </a:r>
                      <a:r>
                        <a:rPr lang="ko-KR" altLang="en-US" sz="1500" dirty="0" smtClean="0"/>
                        <a:t>에서 이야기를 선택</a:t>
                      </a:r>
                      <a:endParaRPr lang="ko-KR" altLang="en-US" sz="15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 (</a:t>
                      </a:r>
                      <a:r>
                        <a:rPr lang="ko-KR" altLang="en-US" sz="1500" dirty="0" smtClean="0"/>
                        <a:t>장한별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007392">
                <a:tc rowSpan="7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클릭 시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서버로부터 이야기 앨범 데이터를 받아</a:t>
                      </a:r>
                      <a:r>
                        <a:rPr lang="en-US" altLang="ko-KR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이야기 사진 목록을 사용자에게 제공한다</a:t>
                      </a:r>
                      <a:r>
                        <a:rPr lang="en-US" altLang="ko-KR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  <a:endParaRPr lang="en-US" altLang="ko-KR" sz="12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007392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2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클릭 시</a:t>
                      </a:r>
                      <a:r>
                        <a:rPr lang="en-US" altLang="ko-KR" sz="1200" kern="100" dirty="0" smtClean="0">
                          <a:effectLst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</a:rPr>
                        <a:t>서버로부터 사진정보를 받아 사진 상세 보기 화면으로 이동한다</a:t>
                      </a:r>
                      <a:r>
                        <a:rPr lang="en-US" altLang="ko-KR" sz="1200" kern="100" dirty="0" smtClean="0">
                          <a:effectLst/>
                        </a:rPr>
                        <a:t>.</a:t>
                      </a: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744586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3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가족 이야기에서 사진을 게시한 사람의 색상이다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9208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4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가족 이야기에서 사진을 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게시한 사람의 이름이다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9280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5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이전 사진 목록으로 이동한다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008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6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다음 사진 목록으로 이동한다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007392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7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사진 목록이 존재하지 않을 경우 메시지를 띄워준다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519422" y="3811352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83768" y="3799784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53795" y="4941168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084168" y="4827346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53795" y="1700808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519422" y="1863446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2206216" y="4764081"/>
            <a:ext cx="2850223" cy="1004727"/>
            <a:chOff x="1763689" y="0"/>
            <a:chExt cx="3789888" cy="1628800"/>
          </a:xfrm>
        </p:grpSpPr>
        <p:sp>
          <p:nvSpPr>
            <p:cNvPr id="11" name="직사각형 10"/>
            <p:cNvSpPr/>
            <p:nvPr/>
          </p:nvSpPr>
          <p:spPr>
            <a:xfrm>
              <a:off x="1763689" y="0"/>
              <a:ext cx="3789888" cy="1628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1600" spc="-3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600" spc="-300" dirty="0" smtClean="0">
                  <a:solidFill>
                    <a:schemeClr val="tx1"/>
                  </a:solidFill>
                </a:rPr>
                <a:t>     사진 목록이 존재하지 않습니다</a:t>
              </a:r>
              <a:r>
                <a:rPr lang="en-US" altLang="ko-KR" sz="1600" spc="-300" dirty="0" smtClean="0">
                  <a:solidFill>
                    <a:schemeClr val="tx1"/>
                  </a:solidFill>
                </a:rPr>
                <a:t>.</a:t>
              </a:r>
              <a:endParaRPr lang="ko-KR" altLang="en-US" sz="1600" spc="-300" dirty="0">
                <a:solidFill>
                  <a:schemeClr val="tx1"/>
                </a:solidFill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3471236" y="1079020"/>
              <a:ext cx="391170" cy="391170"/>
              <a:chOff x="8388424" y="5831672"/>
              <a:chExt cx="504056" cy="504056"/>
            </a:xfrm>
          </p:grpSpPr>
          <p:sp>
            <p:nvSpPr>
              <p:cNvPr id="16" name="타원 15"/>
              <p:cNvSpPr/>
              <p:nvPr/>
            </p:nvSpPr>
            <p:spPr>
              <a:xfrm>
                <a:off x="8388424" y="5831672"/>
                <a:ext cx="504056" cy="50405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7" name="그림 16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55893" y="5893200"/>
                <a:ext cx="381000" cy="381000"/>
              </a:xfrm>
              <a:prstGeom prst="rect">
                <a:avLst/>
              </a:prstGeom>
            </p:spPr>
          </p:pic>
        </p:grpSp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5328" y="310219"/>
              <a:ext cx="381000" cy="381000"/>
            </a:xfrm>
            <a:prstGeom prst="rect">
              <a:avLst/>
            </a:prstGeom>
          </p:spPr>
        </p:pic>
      </p:grpSp>
      <p:sp>
        <p:nvSpPr>
          <p:cNvPr id="18" name="직사각형 17"/>
          <p:cNvSpPr/>
          <p:nvPr/>
        </p:nvSpPr>
        <p:spPr>
          <a:xfrm>
            <a:off x="1927035" y="4747673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681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4704"/>
            <a:ext cx="6345088" cy="6078096"/>
          </a:xfrm>
          <a:prstGeom prst="rect">
            <a:avLst/>
          </a:prstGeom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9385248"/>
              </p:ext>
            </p:extLst>
          </p:nvPr>
        </p:nvGraphicFramePr>
        <p:xfrm>
          <a:off x="25400" y="44624"/>
          <a:ext cx="9118600" cy="67687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7673"/>
                <a:gridCol w="2127673"/>
                <a:gridCol w="2127673"/>
                <a:gridCol w="478269"/>
                <a:gridCol w="2257312"/>
              </a:tblGrid>
              <a:tr h="3330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</a:t>
                      </a:r>
                      <a:r>
                        <a:rPr lang="en-US" altLang="ko-KR" sz="1500" dirty="0" smtClean="0"/>
                        <a:t>ID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Web_UC045_#4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화면제목</a:t>
                      </a:r>
                      <a:endParaRPr lang="ko-KR" altLang="en-US" sz="15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사진 상세정보 보기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33058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페이지경로 </a:t>
                      </a:r>
                      <a:r>
                        <a:rPr lang="en-US" altLang="ko-KR" sz="1500" dirty="0" smtClean="0"/>
                        <a:t>: Web_</a:t>
                      </a:r>
                      <a:r>
                        <a:rPr lang="ko-KR" altLang="en-US" sz="1500" dirty="0" smtClean="0"/>
                        <a:t>앨범</a:t>
                      </a:r>
                      <a:r>
                        <a:rPr lang="en-US" altLang="ko-KR" sz="1500" dirty="0" smtClean="0"/>
                        <a:t>_#1</a:t>
                      </a:r>
                      <a:r>
                        <a:rPr lang="ko-KR" altLang="en-US" sz="1500" dirty="0" smtClean="0"/>
                        <a:t>이나 </a:t>
                      </a:r>
                      <a:r>
                        <a:rPr lang="en-US" altLang="ko-KR" sz="1500" dirty="0" smtClean="0"/>
                        <a:t>Web_</a:t>
                      </a:r>
                      <a:r>
                        <a:rPr lang="ko-KR" altLang="en-US" sz="1500" dirty="0" smtClean="0"/>
                        <a:t>앨범</a:t>
                      </a:r>
                      <a:r>
                        <a:rPr lang="en-US" altLang="ko-KR" sz="1500" dirty="0" smtClean="0"/>
                        <a:t>_#2</a:t>
                      </a:r>
                      <a:r>
                        <a:rPr lang="ko-KR" altLang="en-US" sz="1500" dirty="0" smtClean="0"/>
                        <a:t>에서 사진 이미지 클릭</a:t>
                      </a:r>
                      <a:endParaRPr lang="ko-KR" altLang="en-US" sz="15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 (</a:t>
                      </a:r>
                      <a:r>
                        <a:rPr lang="ko-KR" altLang="en-US" sz="1500" dirty="0" smtClean="0"/>
                        <a:t>장한별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871805">
                <a:tc rowSpan="7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서버로부터 사용자가 선택한 사진 상세 정보를 받아와 큰 이미지로 출력한다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71805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2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사진을 올린 게시자가 사진을 올린 날짜이다</a:t>
                      </a:r>
                      <a:r>
                        <a:rPr lang="en-US" altLang="ko-KR" sz="1200" kern="100" dirty="0" smtClean="0">
                          <a:effectLst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년</a:t>
                      </a:r>
                      <a:r>
                        <a:rPr lang="en-US" altLang="ko-KR" sz="1200" kern="100" dirty="0" smtClean="0">
                          <a:effectLst/>
                        </a:rPr>
                        <a:t>-</a:t>
                      </a:r>
                      <a:r>
                        <a:rPr lang="ko-KR" altLang="en-US" sz="1200" kern="100" dirty="0" smtClean="0">
                          <a:effectLst/>
                        </a:rPr>
                        <a:t>월</a:t>
                      </a:r>
                      <a:r>
                        <a:rPr lang="en-US" altLang="ko-KR" sz="1200" kern="100" dirty="0" smtClean="0">
                          <a:effectLst/>
                        </a:rPr>
                        <a:t>-</a:t>
                      </a:r>
                      <a:r>
                        <a:rPr lang="ko-KR" altLang="en-US" sz="1200" kern="100" dirty="0" smtClean="0">
                          <a:effectLst/>
                        </a:rPr>
                        <a:t>일 로  표시된다</a:t>
                      </a:r>
                      <a:r>
                        <a:rPr lang="en-US" altLang="ko-KR" sz="1200" kern="100" dirty="0" smtClean="0">
                          <a:effectLst/>
                        </a:rPr>
                        <a:t>.</a:t>
                      </a: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71805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3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사진을 올린 게시자의 색상이다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71805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4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사진을 올린 게시자의 이름이다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71805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5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마우스</a:t>
                      </a:r>
                      <a:r>
                        <a:rPr lang="ko-KR" altLang="en-US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오버 시</a:t>
                      </a:r>
                      <a:r>
                        <a:rPr lang="en-US" altLang="ko-KR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아이콘 대신 돌아가기 글자가 출력된다</a:t>
                      </a:r>
                      <a:r>
                        <a:rPr lang="en-US" altLang="ko-KR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클릭 시</a:t>
                      </a:r>
                      <a:r>
                        <a:rPr lang="en-US" altLang="ko-KR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일기 앨범 또는 이야기 앨범으로 이동한다</a:t>
                      </a:r>
                      <a:r>
                        <a:rPr lang="en-US" altLang="ko-KR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71805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6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클릭 시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서버로부터 가져온 이전 사진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상세정보를 본다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871805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7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클릭 시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서버로부터 가져온 다음 사진 상세정보를 본다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4514402" y="6309319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17791" y="594928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866589" y="5508606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99592" y="486916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986208" y="4869159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391571" y="2132856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391571" y="630932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606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505</Words>
  <Application>Microsoft Office PowerPoint</Application>
  <PresentationFormat>화면 슬라이드 쇼(4:3)</PresentationFormat>
  <Paragraphs>126</Paragraphs>
  <Slides>4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장한별</dc:creator>
  <cp:lastModifiedBy>장한별</cp:lastModifiedBy>
  <cp:revision>7</cp:revision>
  <dcterms:created xsi:type="dcterms:W3CDTF">2015-07-24T12:36:12Z</dcterms:created>
  <dcterms:modified xsi:type="dcterms:W3CDTF">2015-07-24T13:02:19Z</dcterms:modified>
</cp:coreProperties>
</file>