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28" y="-5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8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4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2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C7D3-2D80-4299-8001-D94BDC1C2EC4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5E25-FD88-43A3-8E25-F85AE165F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8" y="696248"/>
            <a:ext cx="2997017" cy="60451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41795"/>
              </p:ext>
            </p:extLst>
          </p:nvPr>
        </p:nvGraphicFramePr>
        <p:xfrm>
          <a:off x="166003" y="-51464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App_UC044_#1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App_UC002_#1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로그인성공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로그인 성공 시 기본적으로 홈 보기 화면이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사용자가 </a:t>
                      </a:r>
                      <a:r>
                        <a:rPr lang="ko-KR" altLang="en-US" sz="1200" dirty="0" err="1" smtClean="0"/>
                        <a:t>상단바에서</a:t>
                      </a:r>
                      <a:r>
                        <a:rPr lang="ko-KR" altLang="en-US" sz="1200" dirty="0" smtClean="0"/>
                        <a:t> 선택할 수 있는 메뉴에는 </a:t>
                      </a:r>
                      <a:r>
                        <a:rPr lang="ko-KR" altLang="en-US" sz="1200" dirty="0" err="1" smtClean="0"/>
                        <a:t>홈보기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일정 일기장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앨범보기 메뉴가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가족프로필 정보를 읽어서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화면을 출력한다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구성원이 없을 경우 </a:t>
                      </a:r>
                      <a:r>
                        <a:rPr lang="en-US" altLang="ko-KR" sz="1200" kern="100" dirty="0" smtClean="0">
                          <a:effectLst/>
                        </a:rPr>
                        <a:t>“</a:t>
                      </a:r>
                      <a:r>
                        <a:rPr lang="ko-KR" altLang="en-US" sz="1200" kern="100" dirty="0" smtClean="0">
                          <a:effectLst/>
                        </a:rPr>
                        <a:t>가족 구성원 목록이 없습니다</a:t>
                      </a:r>
                      <a:r>
                        <a:rPr lang="en-US" altLang="ko-KR" sz="1200" kern="100" dirty="0" smtClean="0">
                          <a:effectLst/>
                        </a:rPr>
                        <a:t>.”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메시지를 출력한다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간략정보를</a:t>
                      </a:r>
                      <a:r>
                        <a:rPr lang="ko-KR" altLang="en-US" sz="1200" kern="100" dirty="0" smtClean="0">
                          <a:effectLst/>
                        </a:rPr>
                        <a:t>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서버로부터 개인 상세 프로필 을 가져와서 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3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클릭하면 서버로부터 우체통 정보를 가져와 우체통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226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시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화면을 제공한다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추가적으로 선택할 수 있는 메뉴 화면을 제공한다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7687" y="23817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7027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03050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315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14718" y="1143367"/>
            <a:ext cx="2769450" cy="2592288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93979" y="1464784"/>
            <a:ext cx="1584176" cy="1405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새 홈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713" y="300800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300" dirty="0" smtClean="0"/>
              <a:t>새 홈을 생성할 경우 더 이상</a:t>
            </a:r>
            <a:endParaRPr lang="en-US" altLang="ko-KR" sz="1400" spc="-300" dirty="0" smtClean="0"/>
          </a:p>
          <a:p>
            <a:pPr algn="ctr"/>
            <a:r>
              <a:rPr lang="ko-KR" altLang="en-US" sz="1400" spc="-300" dirty="0" smtClean="0"/>
              <a:t>초대받을 수 없습니다</a:t>
            </a:r>
            <a:r>
              <a:rPr lang="en-US" altLang="ko-KR" sz="1400" spc="-300" dirty="0" smtClean="0"/>
              <a:t>.</a:t>
            </a:r>
            <a:endParaRPr lang="ko-KR" altLang="en-US" sz="1400" spc="-300" dirty="0"/>
          </a:p>
        </p:txBody>
      </p:sp>
      <p:sp>
        <p:nvSpPr>
          <p:cNvPr id="30" name="직사각형 29"/>
          <p:cNvSpPr/>
          <p:nvPr/>
        </p:nvSpPr>
        <p:spPr>
          <a:xfrm>
            <a:off x="3314718" y="3933056"/>
            <a:ext cx="2769450" cy="2592288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93979" y="4365190"/>
            <a:ext cx="1584176" cy="14053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가족 구성원 목록이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존재하지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않습니다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9251" y="5877272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300" dirty="0" smtClean="0"/>
              <a:t>새로운 가족을 초대해주세요</a:t>
            </a:r>
            <a:r>
              <a:rPr lang="en-US" altLang="ko-KR" sz="1400" spc="-300" dirty="0" smtClean="0"/>
              <a:t>.</a:t>
            </a:r>
            <a:endParaRPr lang="ko-KR" altLang="en-US" sz="1400" spc="-300" dirty="0"/>
          </a:p>
        </p:txBody>
      </p:sp>
      <p:cxnSp>
        <p:nvCxnSpPr>
          <p:cNvPr id="5" name="직선 연결선 4"/>
          <p:cNvCxnSpPr>
            <a:stCxn id="29" idx="3"/>
            <a:endCxn id="31" idx="1"/>
          </p:cNvCxnSpPr>
          <p:nvPr/>
        </p:nvCxnSpPr>
        <p:spPr>
          <a:xfrm>
            <a:off x="825355" y="2151479"/>
            <a:ext cx="3068624" cy="29163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13299"/>
              </p:ext>
            </p:extLst>
          </p:nvPr>
        </p:nvGraphicFramePr>
        <p:xfrm>
          <a:off x="327084" y="1521264"/>
          <a:ext cx="2752860" cy="46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10"/>
                <a:gridCol w="498620"/>
                <a:gridCol w="429801"/>
                <a:gridCol w="504056"/>
                <a:gridCol w="432048"/>
                <a:gridCol w="429525"/>
              </a:tblGrid>
              <a:tr h="467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홈</a:t>
                      </a:r>
                      <a:endParaRPr lang="en-US" altLang="ko-KR" sz="900" b="1" spc="-150" dirty="0" smtClean="0"/>
                    </a:p>
                    <a:p>
                      <a:pPr algn="ctr" latinLnBrk="1"/>
                      <a:r>
                        <a:rPr lang="ko-KR" altLang="en-US" sz="900" b="1" spc="-150" dirty="0" smtClean="0"/>
                        <a:t>보기</a:t>
                      </a:r>
                      <a:endParaRPr lang="en-US" altLang="ko-KR" sz="900" b="1" spc="-150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이야기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일정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일기장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앨범</a:t>
                      </a:r>
                      <a:endParaRPr lang="en-US" altLang="ko-KR" sz="900" b="1" spc="-150" dirty="0" smtClean="0"/>
                    </a:p>
                    <a:p>
                      <a:pPr algn="ctr" latinLnBrk="1"/>
                      <a:r>
                        <a:rPr lang="ko-KR" altLang="en-US" sz="900" b="1" spc="-150" dirty="0" smtClean="0"/>
                        <a:t>보기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기타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59532" y="12000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784" y="11967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05802"/>
              </p:ext>
            </p:extLst>
          </p:nvPr>
        </p:nvGraphicFramePr>
        <p:xfrm>
          <a:off x="179512" y="44624"/>
          <a:ext cx="8726479" cy="6336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App_UC044_#2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메뉴화면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App_UC044#1</a:t>
                      </a:r>
                      <a:r>
                        <a:rPr lang="ko-KR" altLang="en-US" dirty="0" smtClean="0"/>
                        <a:t>에서 기타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0448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소망상자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오늘의 미션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가족 </a:t>
                      </a:r>
                      <a:r>
                        <a:rPr lang="ko-KR" altLang="en-US" sz="1400" dirty="0" err="1" smtClean="0"/>
                        <a:t>퀴즈왕</a:t>
                      </a:r>
                      <a:r>
                        <a:rPr lang="ko-KR" altLang="en-US" sz="1400" dirty="0" smtClean="0"/>
                        <a:t> 의 추가 메뉴를 제공한다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클릭할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서비스에 대한 요청을 서버로 전송하고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서비스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8" y="836712"/>
            <a:ext cx="3336912" cy="55172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58573" y="256490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19199"/>
              </p:ext>
            </p:extLst>
          </p:nvPr>
        </p:nvGraphicFramePr>
        <p:xfrm>
          <a:off x="1793569" y="1628800"/>
          <a:ext cx="2752860" cy="46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10"/>
                <a:gridCol w="498620"/>
                <a:gridCol w="429801"/>
                <a:gridCol w="504056"/>
                <a:gridCol w="432048"/>
                <a:gridCol w="429525"/>
              </a:tblGrid>
              <a:tr h="467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홈</a:t>
                      </a:r>
                      <a:endParaRPr lang="en-US" altLang="ko-KR" sz="900" b="1" spc="-150" dirty="0" smtClean="0"/>
                    </a:p>
                    <a:p>
                      <a:pPr algn="ctr" latinLnBrk="1"/>
                      <a:r>
                        <a:rPr lang="ko-KR" altLang="en-US" sz="900" b="1" spc="-150" dirty="0" smtClean="0"/>
                        <a:t>보기</a:t>
                      </a:r>
                      <a:endParaRPr lang="en-US" altLang="ko-KR" sz="900" b="1" spc="-150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이야기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일정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일기장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앨범</a:t>
                      </a:r>
                      <a:endParaRPr lang="en-US" altLang="ko-KR" sz="900" b="1" spc="-150" dirty="0" smtClean="0"/>
                    </a:p>
                    <a:p>
                      <a:pPr algn="ctr" latinLnBrk="1"/>
                      <a:r>
                        <a:rPr lang="ko-KR" altLang="en-US" sz="900" b="1" spc="-150" dirty="0" smtClean="0"/>
                        <a:t>보기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기타</a:t>
                      </a:r>
                      <a:endParaRPr lang="ko-KR" altLang="en-US" sz="900" b="1" spc="-1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39760"/>
              </p:ext>
            </p:extLst>
          </p:nvPr>
        </p:nvGraphicFramePr>
        <p:xfrm>
          <a:off x="179512" y="44624"/>
          <a:ext cx="8726479" cy="6552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35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App_UC044_#3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590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App_UC044_#2</a:t>
                      </a:r>
                      <a:r>
                        <a:rPr lang="ko-KR" altLang="en-US" dirty="0" smtClean="0"/>
                        <a:t>에서 소망상자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445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서버는 기본적으로 </a:t>
                      </a:r>
                      <a:r>
                        <a:rPr lang="ko-KR" altLang="en-US" sz="1200" dirty="0" err="1" smtClean="0"/>
                        <a:t>진행중</a:t>
                      </a:r>
                      <a:r>
                        <a:rPr lang="ko-KR" altLang="en-US" sz="1200" dirty="0" smtClean="0"/>
                        <a:t> 소망목록을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사용자는 </a:t>
                      </a:r>
                      <a:r>
                        <a:rPr lang="ko-KR" altLang="en-US" sz="1200" dirty="0" err="1" smtClean="0"/>
                        <a:t>진행중</a:t>
                      </a:r>
                      <a:r>
                        <a:rPr lang="ko-KR" altLang="en-US" sz="1200" dirty="0" smtClean="0"/>
                        <a:t> 소망목록과 완료 소망목록 중에 선택할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클릭할 시 클릭한 소망목록에 대한 요청을 서버로 전송하고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서버는 클릭한 항목에 따른 소망 목록을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소망목록이 없을 경우 소망 목록이 없다는 토스트 메시지를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31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</a:t>
                      </a:r>
                      <a:r>
                        <a:rPr lang="ko-KR" altLang="en-US" sz="1200" baseline="0" dirty="0" smtClean="0"/>
                        <a:t> 정보와 소망 작성 페이지에 대한 요청을 전송하고 새 소망을 작성할 수 있는 소망상자 보기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95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서버로부터 받아온 소망이 작성된 날짜이다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년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일 의 형태로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691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클릭할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소망</a:t>
                      </a:r>
                      <a:r>
                        <a:rPr lang="ko-KR" altLang="en-US" sz="1200" baseline="0" dirty="0" smtClean="0"/>
                        <a:t> 정보를 보는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 정보는 제목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내용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작성자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만료일정 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3394480" cy="62373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3567" y="1992499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6809" y="290398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188" y="224314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5188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640770" y="2809198"/>
            <a:ext cx="2418750" cy="1860291"/>
            <a:chOff x="5796136" y="1769281"/>
            <a:chExt cx="2702930" cy="1860291"/>
          </a:xfrm>
        </p:grpSpPr>
        <p:grpSp>
          <p:nvGrpSpPr>
            <p:cNvPr id="15" name="그룹 14"/>
            <p:cNvGrpSpPr/>
            <p:nvPr/>
          </p:nvGrpSpPr>
          <p:grpSpPr>
            <a:xfrm>
              <a:off x="5796136" y="1769281"/>
              <a:ext cx="2702930" cy="1860291"/>
              <a:chOff x="5796136" y="1769281"/>
              <a:chExt cx="2702930" cy="186029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5796136" y="1769281"/>
                <a:ext cx="2702930" cy="1860291"/>
              </a:xfrm>
              <a:prstGeom prst="rect">
                <a:avLst/>
              </a:prstGeom>
              <a:gradFill>
                <a:gsLst>
                  <a:gs pos="1000">
                    <a:schemeClr val="bg1"/>
                  </a:gs>
                  <a:gs pos="98000">
                    <a:schemeClr val="bg1"/>
                  </a:gs>
                  <a:gs pos="49000">
                    <a:srgbClr val="CDFBFF"/>
                  </a:gs>
                </a:gsLst>
                <a:lin ang="54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 flipV="1">
                <a:off x="5796136" y="2105252"/>
                <a:ext cx="2702930" cy="27604"/>
              </a:xfrm>
              <a:prstGeom prst="line">
                <a:avLst/>
              </a:prstGeom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012160" y="1780871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300" dirty="0" smtClean="0"/>
                <a:t>소망 목록 없음</a:t>
              </a:r>
              <a:endParaRPr lang="ko-KR" altLang="en-US" spc="-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4148" y="2423728"/>
              <a:ext cx="259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300" dirty="0" smtClean="0"/>
                <a:t>등록된 소망이 없습니다</a:t>
              </a:r>
              <a:r>
                <a:rPr lang="en-US" altLang="ko-KR" spc="-300" dirty="0" smtClean="0"/>
                <a:t>.</a:t>
              </a:r>
              <a:endParaRPr lang="ko-KR" altLang="en-US" spc="-300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636809" y="2233687"/>
            <a:ext cx="3100617" cy="77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21458"/>
              </p:ext>
            </p:extLst>
          </p:nvPr>
        </p:nvGraphicFramePr>
        <p:xfrm>
          <a:off x="0" y="0"/>
          <a:ext cx="8726479" cy="6453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App_UC044_#4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App_UC044_#3</a:t>
                      </a:r>
                      <a:r>
                        <a:rPr lang="ko-KR" altLang="en-US" dirty="0" smtClean="0"/>
                        <a:t>에서 소망 선택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848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서버로부터 받아온 소망을 작성한 작성자의 이름</a:t>
                      </a:r>
                      <a:r>
                        <a:rPr lang="ko-KR" altLang="en-US" sz="1200" baseline="0" dirty="0" smtClean="0"/>
                        <a:t> 또는 별명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38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서버로부터 받아온 소망을 작성한 날짜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3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aseline="0" dirty="0" smtClean="0"/>
                        <a:t>서버로부터 받아온 소망 제목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서버로부터 받아온 소망 내용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87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 시 소망에 대해 추가적인 서비스를 할 수 있는 메뉴를 제공한다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소망 수정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소망 접기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소망삭제하기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소망 성취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소망 완료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를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0728"/>
            <a:ext cx="5976664" cy="51216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29356" y="238148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3276" y="280181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952" y="310347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6952" y="249289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259195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887" y="484573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6266" y="414908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5002" y="1916832"/>
            <a:ext cx="330166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87539"/>
              </p:ext>
            </p:extLst>
          </p:nvPr>
        </p:nvGraphicFramePr>
        <p:xfrm>
          <a:off x="0" y="0"/>
          <a:ext cx="8726479" cy="643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32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App_UC044_#5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소망상자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94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App_UC044_#3</a:t>
                      </a:r>
                      <a:r>
                        <a:rPr lang="ko-KR" altLang="en-US" dirty="0" smtClean="0"/>
                        <a:t>에서 소망 선택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4812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서버로부터 받아온 소망상자가 만료되는 날짜이다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해당 날짜가 지나면 자동으로 소망상자가 삭제된다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8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우로 드래그를 하면 앞 뒤에 서버로부터 받아온 존재하는 소망을 사용자에게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0728"/>
            <a:ext cx="5976664" cy="512162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29356" y="238148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3276" y="2801811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6952" y="310347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6952" y="249289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3728" y="259195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7887" y="484573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 smtClean="0">
                <a:effectLst/>
                <a:ea typeface="맑은 고딕"/>
                <a:cs typeface="Times New Roman"/>
              </a:rPr>
              <a:t>6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6266" y="414908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 smtClean="0">
                <a:effectLst/>
                <a:ea typeface="맑은 고딕"/>
                <a:cs typeface="Times New Roman"/>
              </a:rPr>
              <a:t>7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002" y="1916832"/>
            <a:ext cx="330166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464</Words>
  <Application>Microsoft Office PowerPoint</Application>
  <PresentationFormat>화면 슬라이드 쇼(4:3)</PresentationFormat>
  <Paragraphs>133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11</cp:revision>
  <dcterms:created xsi:type="dcterms:W3CDTF">2015-07-24T13:06:56Z</dcterms:created>
  <dcterms:modified xsi:type="dcterms:W3CDTF">2015-07-25T00:56:49Z</dcterms:modified>
</cp:coreProperties>
</file>