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8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8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0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EFD3-120A-4F01-B35E-192D67CD924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354C-8F66-4F18-978E-085C2EAF5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28033"/>
              </p:ext>
            </p:extLst>
          </p:nvPr>
        </p:nvGraphicFramePr>
        <p:xfrm>
          <a:off x="25400" y="44625"/>
          <a:ext cx="9118600" cy="673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Web_UC044_#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218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미션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들을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경우 기본값으로 서버로부터 홈 정보를 받아와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화면이 보이게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서버로부터 받아서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3795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Web_UC044_#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535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사용자 가족의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정보에는 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포함된다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프로필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9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서버로부터 가져온 사용자의 프로필 사진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01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 또는 별명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별명을 설정해놨을 경우 이름 대신에 별명이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0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생일이 보여진다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데이터를 가져와 소망상자 목록으로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54664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39353"/>
              </p:ext>
            </p:extLst>
          </p:nvPr>
        </p:nvGraphicFramePr>
        <p:xfrm>
          <a:off x="8755" y="44626"/>
          <a:ext cx="9099749" cy="651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99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Web_UC044_#3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31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Web_UC044_#1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226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소망클릭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 기본값으로 서버로부터 받아온 최근에 작성한 소망 중 소망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목록이 제공된다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22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소망 중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끝 목록을 선택하면 선택한 소망 목록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서버로부터 가져온다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74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소망을 작성한 날짜에 해당하는 소망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간략정보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서버로부터 받아와서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제목을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소망 정보가 위치하는 곳으로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2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새로운 소망 목록을 작성하는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제목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상자의 소망 내용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8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받아온 소망 작성자와 작성날짜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6"/>
            <a:ext cx="7596336" cy="58875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25045"/>
              </p:ext>
            </p:extLst>
          </p:nvPr>
        </p:nvGraphicFramePr>
        <p:xfrm>
          <a:off x="8755" y="44626"/>
          <a:ext cx="9099749" cy="644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443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Web_UC044_#3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27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Web_UC044_#1</a:t>
                      </a:r>
                      <a:r>
                        <a:rPr lang="ko-KR" altLang="en-US" sz="1500" dirty="0" smtClean="0"/>
                        <a:t>에서</a:t>
                      </a:r>
                      <a:r>
                        <a:rPr lang="ko-KR" altLang="en-US" sz="1500" baseline="0" dirty="0" smtClean="0"/>
                        <a:t> 소망상자를 클릭한다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3638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수정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8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마우스 오버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완료 글씨로 변경된다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소망을 완료한다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완료될 경우 서버는 소망 중 소망목록에 있던 소망을 소망 끝 소망목록으로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서버는 소망이 완료된 시간을 저장한다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06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소망이 수행되고자 하는 날짜를 등록하여 표시되는 일정날짜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5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소망을 완료한 날짜이다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63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완료된 소망의 경우는 삭제만 가능하다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소망 삭제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309848" y="22780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34076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47864" y="198884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847" y="286070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55172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992" y="25140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263370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5497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4700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310006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5281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67450" y="55172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64909" y="594928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864" y="6046927"/>
            <a:ext cx="1991649" cy="24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479</Words>
  <Application>Microsoft Office PowerPoint</Application>
  <PresentationFormat>화면 슬라이드 쇼(4:3)</PresentationFormat>
  <Paragraphs>123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10</cp:revision>
  <dcterms:created xsi:type="dcterms:W3CDTF">2015-07-24T13:04:52Z</dcterms:created>
  <dcterms:modified xsi:type="dcterms:W3CDTF">2015-07-24T14:02:15Z</dcterms:modified>
</cp:coreProperties>
</file>