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8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E3FF-BD82-4733-9EE5-C9B8B4B6921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1930-4071-42F7-932D-042318393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0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E3FF-BD82-4733-9EE5-C9B8B4B6921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1930-4071-42F7-932D-042318393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5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E3FF-BD82-4733-9EE5-C9B8B4B6921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1930-4071-42F7-932D-042318393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10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E3FF-BD82-4733-9EE5-C9B8B4B6921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1930-4071-42F7-932D-042318393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7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E3FF-BD82-4733-9EE5-C9B8B4B6921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1930-4071-42F7-932D-042318393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76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E3FF-BD82-4733-9EE5-C9B8B4B6921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1930-4071-42F7-932D-042318393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27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E3FF-BD82-4733-9EE5-C9B8B4B6921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1930-4071-42F7-932D-042318393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5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E3FF-BD82-4733-9EE5-C9B8B4B6921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1930-4071-42F7-932D-042318393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6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E3FF-BD82-4733-9EE5-C9B8B4B6921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1930-4071-42F7-932D-042318393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8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E3FF-BD82-4733-9EE5-C9B8B4B6921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1930-4071-42F7-932D-042318393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41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E3FF-BD82-4733-9EE5-C9B8B4B6921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1930-4071-42F7-932D-042318393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2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8E3FF-BD82-4733-9EE5-C9B8B4B69212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F1930-4071-42F7-932D-042318393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9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54467"/>
              </p:ext>
            </p:extLst>
          </p:nvPr>
        </p:nvGraphicFramePr>
        <p:xfrm>
          <a:off x="25400" y="44625"/>
          <a:ext cx="9118600" cy="6616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58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 smtClean="0">
                          <a:effectLst/>
                        </a:rPr>
                        <a:t>Web_UC018_#1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Web_UC002_#1 </a:t>
                      </a:r>
                      <a:r>
                        <a:rPr lang="ko-KR" altLang="en-US" sz="1500" dirty="0" smtClean="0"/>
                        <a:t>화면에서 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3564">
                <a:tc rowSpan="9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 메뉴</a:t>
                      </a:r>
                      <a:r>
                        <a:rPr lang="ko-KR" altLang="en-US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목록</a:t>
                      </a:r>
                      <a:r>
                        <a:rPr lang="en-US" altLang="ko-KR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사용자가 이용할 수 있는 </a:t>
                      </a:r>
                      <a:r>
                        <a:rPr lang="ko-KR" altLang="en-US" sz="105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메인메뉴들을</a:t>
                      </a:r>
                      <a:r>
                        <a:rPr lang="ko-KR" altLang="en-US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표시해준다</a:t>
                      </a:r>
                      <a:r>
                        <a:rPr lang="en-US" altLang="ko-KR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05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724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이웃 홈 보기 버튼</a:t>
                      </a:r>
                      <a:r>
                        <a:rPr lang="en-US" altLang="ko-KR" sz="105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마우스를 위로 올리면 상세내용이 표시되고 클릭 시</a:t>
                      </a:r>
                      <a:r>
                        <a:rPr lang="en-US" altLang="ko-KR" sz="1050" kern="100" dirty="0" smtClean="0">
                          <a:effectLst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</a:rPr>
                        <a:t>서버에서 이웃 홈에 대한 정보를 </a:t>
                      </a:r>
                      <a:r>
                        <a:rPr lang="ko-KR" altLang="en-US" sz="1050" kern="100" dirty="0" smtClean="0">
                          <a:effectLst/>
                        </a:rPr>
                        <a:t>받아오고</a:t>
                      </a:r>
                      <a:r>
                        <a:rPr lang="en-US" altLang="ko-KR" sz="1050" kern="100" dirty="0" smtClean="0">
                          <a:effectLst/>
                        </a:rPr>
                        <a:t> </a:t>
                      </a:r>
                      <a:r>
                        <a:rPr lang="ko-KR" altLang="en-US" sz="1050" kern="100" dirty="0" err="1" smtClean="0">
                          <a:effectLst/>
                        </a:rPr>
                        <a:t>이웃홈보기</a:t>
                      </a:r>
                      <a:r>
                        <a:rPr lang="ko-KR" altLang="en-US" sz="1050" kern="100" dirty="0" smtClean="0">
                          <a:effectLst/>
                        </a:rPr>
                        <a:t> 화면으로 </a:t>
                      </a:r>
                      <a:r>
                        <a:rPr lang="ko-KR" altLang="en-US" sz="1050" kern="100" dirty="0" smtClean="0">
                          <a:effectLst/>
                        </a:rPr>
                        <a:t>이동하여 이웃 홈에 대한 정보를 볼 수 있다</a:t>
                      </a:r>
                      <a:r>
                        <a:rPr lang="en-US" altLang="ko-KR" sz="105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5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사용자의 가족 홈의 이름을 표시해준다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32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 중 매니저의 권한을 가지고 있는 사용자의 프로필에 표시된다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724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</a:t>
                      </a:r>
                      <a:r>
                        <a:rPr lang="ko-KR" altLang="en-US" sz="10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프로필 정보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구성원의 프로필 사진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등이 표시된다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서버에서 선택한 가족 구성원의 정보를 받아오고 개인프로필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5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6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프로필 사진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구성원이 설정해 놓은 프로필 사진이 보여진다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23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이름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383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8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나머지 </a:t>
                      </a:r>
                      <a:r>
                        <a:rPr lang="ko-KR" altLang="en-US" sz="10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정보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 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383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9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일기장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일기장 버튼을 누르면 서버로부터 일기장 정보를 받아와서 가장 최신의 개인일기장 화면으로 이동한다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234684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30204" y="337561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636" y="383541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2936" y="35101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780" y="40770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8024" y="35101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14736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321297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19636" y="195159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55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6345088" cy="6055867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86001"/>
              </p:ext>
            </p:extLst>
          </p:nvPr>
        </p:nvGraphicFramePr>
        <p:xfrm>
          <a:off x="25400" y="44624"/>
          <a:ext cx="9118600" cy="6698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 smtClean="0">
                          <a:effectLst/>
                        </a:rPr>
                        <a:t>Web_UC018_#2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개인일기를 보다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400" kern="100" dirty="0" smtClean="0">
                          <a:effectLst/>
                        </a:rPr>
                        <a:t>Web_UC018</a:t>
                      </a:r>
                      <a:r>
                        <a:rPr lang="en-US" altLang="ko-KR" sz="1400" kern="100" dirty="0" smtClean="0">
                          <a:effectLst/>
                        </a:rPr>
                        <a:t>_#1</a:t>
                      </a:r>
                      <a:r>
                        <a:rPr lang="en-US" altLang="ko-KR" sz="14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500" dirty="0" smtClean="0"/>
                        <a:t>에서 </a:t>
                      </a:r>
                      <a:r>
                        <a:rPr lang="ko-KR" altLang="en-US" sz="1500" dirty="0" smtClean="0"/>
                        <a:t>일기장을 선택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6126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1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아이콘 대신 한글로 버튼 이름이 표시된다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개인일기삭제 화면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61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2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아이콘 대신 한글로 버튼 이름이 표시된다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spc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개인일기수정화면</a:t>
                      </a:r>
                      <a:r>
                        <a:rPr lang="en-US" altLang="ko-KR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61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3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아이콘 대신 한글로 버튼 이름이 표시된다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개인일기작성화면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61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4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en-US" altLang="ko-KR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가족일기장 화면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가장 최근 날짜의 가족일기를 받아와서 기본으로 보여준다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2061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5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&amp;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드래그 시 서버로부터 받아온 </a:t>
                      </a:r>
                      <a:r>
                        <a:rPr lang="ko-KR" altLang="en-US" sz="1200" kern="100" spc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일기 목록을 전부 볼 수 있다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851920" y="19888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61848" y="65583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36096" y="65583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96136" y="65583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6" y="24515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02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444442"/>
              </p:ext>
            </p:extLst>
          </p:nvPr>
        </p:nvGraphicFramePr>
        <p:xfrm>
          <a:off x="25400" y="44624"/>
          <a:ext cx="9118600" cy="684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0336"/>
                <a:gridCol w="2085010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00" dirty="0" smtClean="0">
                          <a:effectLst/>
                        </a:rPr>
                        <a:t>Web_UC018</a:t>
                      </a:r>
                      <a:r>
                        <a:rPr lang="en-US" altLang="ko-KR" sz="1400" kern="100" dirty="0" smtClean="0">
                          <a:effectLst/>
                        </a:rPr>
                        <a:t>_#3</a:t>
                      </a:r>
                      <a:endParaRPr lang="ko-KR" altLang="ko-KR" sz="14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관리자 모드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smtClean="0"/>
                        <a:t>가족일기 삭제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dirty="0" smtClean="0"/>
                        <a:t>Web_UC018_#2</a:t>
                      </a:r>
                      <a:r>
                        <a:rPr lang="ko-KR" altLang="en-US" sz="1500" dirty="0" smtClean="0"/>
                        <a:t>에서 </a:t>
                      </a:r>
                      <a:r>
                        <a:rPr lang="ko-KR" altLang="en-US" sz="1500" dirty="0" smtClean="0"/>
                        <a:t>가족일기장 선택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42196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오버 시 아이콘이 삭제로 변경된다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가족일기 삭제화면으로 </a:t>
                      </a: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이동한다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03244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6444208" cy="598385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810368" y="18448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06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257863"/>
              </p:ext>
            </p:extLst>
          </p:nvPr>
        </p:nvGraphicFramePr>
        <p:xfrm>
          <a:off x="25400" y="44624"/>
          <a:ext cx="9118600" cy="6747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63462"/>
                <a:gridCol w="442480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00" dirty="0" smtClean="0">
                          <a:effectLst/>
                        </a:rPr>
                        <a:t>Web_UC018</a:t>
                      </a:r>
                      <a:r>
                        <a:rPr lang="en-US" altLang="ko-KR" sz="1400" kern="100" dirty="0" smtClean="0">
                          <a:effectLst/>
                        </a:rPr>
                        <a:t>_#4</a:t>
                      </a:r>
                      <a:endParaRPr lang="ko-KR" altLang="ko-KR" sz="14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pc="-300" dirty="0" smtClean="0"/>
                        <a:t>관리자 모드 </a:t>
                      </a:r>
                      <a:r>
                        <a:rPr lang="en-US" altLang="ko-KR" sz="1600" spc="-300" dirty="0" smtClean="0"/>
                        <a:t>: </a:t>
                      </a:r>
                      <a:r>
                        <a:rPr lang="ko-KR" altLang="en-US" sz="1600" spc="-300" dirty="0" smtClean="0"/>
                        <a:t>가족 일기</a:t>
                      </a:r>
                      <a:r>
                        <a:rPr lang="ko-KR" altLang="en-US" sz="1600" spc="-300" baseline="0" dirty="0" smtClean="0"/>
                        <a:t> 삭제 확인</a:t>
                      </a:r>
                      <a:endParaRPr lang="ko-KR" altLang="en-US" sz="1600" spc="-3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Web</a:t>
                      </a:r>
                      <a:r>
                        <a:rPr lang="en-US" altLang="ko-KR" sz="1600" kern="100" dirty="0" smtClean="0">
                          <a:effectLst/>
                        </a:rPr>
                        <a:t>_UC018</a:t>
                      </a:r>
                      <a:r>
                        <a:rPr lang="en-US" altLang="ko-KR" sz="1500" baseline="0" dirty="0" smtClean="0"/>
                        <a:t>_#3</a:t>
                      </a:r>
                      <a:r>
                        <a:rPr lang="ko-KR" altLang="en-US" sz="1500" baseline="0" dirty="0" smtClean="0"/>
                        <a:t>에서 </a:t>
                      </a:r>
                      <a:r>
                        <a:rPr lang="ko-KR" altLang="en-US" sz="1500" baseline="0" dirty="0" smtClean="0"/>
                        <a:t>삭제 선택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25695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아이콘이 확인으로 변경된다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서버로 가족일기 데이터를 전송하여 가족일기를 삭제한다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569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마우스 오버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아이콘이 취소로 변경된다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클릭 </a:t>
                      </a:r>
                      <a:r>
                        <a:rPr lang="ko-KR" altLang="en-US" sz="1200" kern="100" dirty="0" smtClean="0">
                          <a:effectLst/>
                        </a:rPr>
                        <a:t>시</a:t>
                      </a:r>
                      <a:r>
                        <a:rPr lang="en-US" altLang="ko-KR" sz="1200" kern="100" dirty="0" smtClean="0">
                          <a:effectLst/>
                        </a:rPr>
                        <a:t>,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가족일기장을 확인하는 화면으로 </a:t>
                      </a:r>
                      <a:r>
                        <a:rPr lang="ko-KR" altLang="en-US" sz="1200" kern="100" dirty="0" smtClean="0">
                          <a:effectLst/>
                        </a:rPr>
                        <a:t>이동한다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569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아이콘이 확인으로 변경된다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일기장을 확인하는 로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6345088" cy="598385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979712" y="36450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44891" y="36450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36" t="40320" r="15377" b="38501"/>
          <a:stretch/>
        </p:blipFill>
        <p:spPr>
          <a:xfrm>
            <a:off x="2733200" y="4352877"/>
            <a:ext cx="2812632" cy="103256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499992" y="49411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6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6444208" cy="5983859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75740"/>
              </p:ext>
            </p:extLst>
          </p:nvPr>
        </p:nvGraphicFramePr>
        <p:xfrm>
          <a:off x="25400" y="44624"/>
          <a:ext cx="9118600" cy="67529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0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 smtClean="0">
                          <a:effectLst/>
                        </a:rPr>
                        <a:t>Web_UC018</a:t>
                      </a:r>
                      <a:r>
                        <a:rPr lang="en-US" altLang="ko-KR" sz="1600" kern="100" dirty="0" smtClean="0">
                          <a:effectLst/>
                        </a:rPr>
                        <a:t>_#5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가족일기를 보다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757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600" kern="100" dirty="0" smtClean="0">
                          <a:effectLst/>
                        </a:rPr>
                        <a:t>Web_UC018</a:t>
                      </a:r>
                      <a:r>
                        <a:rPr lang="en-US" altLang="ko-KR" sz="1600" kern="100" dirty="0" smtClean="0">
                          <a:effectLst/>
                        </a:rPr>
                        <a:t>_#4</a:t>
                      </a:r>
                      <a:r>
                        <a:rPr lang="ko-KR" altLang="en-US" sz="1500" dirty="0" smtClean="0"/>
                        <a:t>에서 확인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8242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가족일기가 삭제된 것을 확인할 수 있다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259632" y="253736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432</Words>
  <Application>Microsoft Office PowerPoint</Application>
  <PresentationFormat>화면 슬라이드 쇼(4:3)</PresentationFormat>
  <Paragraphs>100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장한별</dc:creator>
  <cp:lastModifiedBy>장한별</cp:lastModifiedBy>
  <cp:revision>20</cp:revision>
  <dcterms:created xsi:type="dcterms:W3CDTF">2015-07-24T10:29:02Z</dcterms:created>
  <dcterms:modified xsi:type="dcterms:W3CDTF">2015-07-24T11:37:46Z</dcterms:modified>
</cp:coreProperties>
</file>