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98" autoAdjust="0"/>
  </p:normalViewPr>
  <p:slideViewPr>
    <p:cSldViewPr>
      <p:cViewPr varScale="1">
        <p:scale>
          <a:sx n="67" d="100"/>
          <a:sy n="67" d="100"/>
        </p:scale>
        <p:origin x="-33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9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9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0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1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74C2-1935-473E-A324-F270658F208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0EC1-0EC4-4828-A42C-4D53F45A6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5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7823"/>
              </p:ext>
            </p:extLst>
          </p:nvPr>
        </p:nvGraphicFramePr>
        <p:xfrm>
          <a:off x="25400" y="44624"/>
          <a:ext cx="9118600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Web_UC004_#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시작화면에서 관리자로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81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받아온 홈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이름을 출력한다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변경 버튼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변경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400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초대하기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마우스를 올리면 상세 정보가 표시되고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초대하기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576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받아온 가족 구성원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 목록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각 구성원을 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클릭한 가족 구성원의 상세 정보를 받아와서 볼 수 있는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받아온 가족구성원이 없을 경우 가족 구성원이 없음을 알린다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099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이웃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화면으로 이동하여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215376" y="2873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9864" y="2955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1982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9532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71" y="5342875"/>
            <a:ext cx="3760522" cy="12948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>
            <a:stCxn id="9" idx="3"/>
            <a:endCxn id="1026" idx="0"/>
          </p:cNvCxnSpPr>
          <p:nvPr/>
        </p:nvCxnSpPr>
        <p:spPr>
          <a:xfrm>
            <a:off x="899592" y="3360924"/>
            <a:ext cx="2235940" cy="1981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" y="1412776"/>
            <a:ext cx="6306200" cy="45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69115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Web_UC004_#3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홈 이름</a:t>
                      </a:r>
                      <a:r>
                        <a:rPr lang="ko-KR" altLang="en-US" sz="1500" baseline="0" dirty="0" smtClean="0"/>
                        <a:t> 변경 화면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Web_UC004_#2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smtClean="0"/>
                        <a:t>홈 이름 수정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21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기본으로 현재 서버로부터 받아온 홈 이름이 출력된다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할 홈 이름을 입력 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확인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입력한 홈 </a:t>
                      </a:r>
                      <a:r>
                        <a:rPr lang="ko-KR" altLang="en-US" sz="1200" kern="100" dirty="0" smtClean="0">
                          <a:effectLst/>
                        </a:rPr>
                        <a:t>이름을 서버로 전송하여 홈 이름을 변경 할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 보기 화면으로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48420" y="51539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3984" y="40050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69168" y="51571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1" y="5479178"/>
            <a:ext cx="2476529" cy="113011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연결선 13"/>
          <p:cNvCxnSpPr>
            <a:stCxn id="13" idx="1"/>
            <a:endCxn id="5123" idx="0"/>
          </p:cNvCxnSpPr>
          <p:nvPr/>
        </p:nvCxnSpPr>
        <p:spPr>
          <a:xfrm flipH="1">
            <a:off x="1378136" y="5319831"/>
            <a:ext cx="1591032" cy="15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92489"/>
              </p:ext>
            </p:extLst>
          </p:nvPr>
        </p:nvGraphicFramePr>
        <p:xfrm>
          <a:off x="25400" y="44624"/>
          <a:ext cx="9118600" cy="6300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Web_UC004_#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:Web_UC004_#2</a:t>
                      </a:r>
                      <a:r>
                        <a:rPr lang="ko-KR" altLang="en-US" sz="1500" dirty="0" smtClean="0"/>
                        <a:t>에서 확인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23965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200" dirty="0" smtClean="0"/>
                        <a:t>변경된 홈 이름을 확인할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1021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79912" y="24928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3728" y="2448828"/>
            <a:ext cx="360040" cy="49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04458" y="2718058"/>
            <a:ext cx="360040" cy="346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0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237</Words>
  <Application>Microsoft Office PowerPoint</Application>
  <PresentationFormat>화면 슬라이드 쇼(4:3)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8</cp:revision>
  <dcterms:created xsi:type="dcterms:W3CDTF">2015-07-24T11:13:06Z</dcterms:created>
  <dcterms:modified xsi:type="dcterms:W3CDTF">2015-07-24T11:28:09Z</dcterms:modified>
</cp:coreProperties>
</file>