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5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8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9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7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73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1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7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4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19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99C4C-2C46-4C63-ADDB-D833FB2395C0}" type="datetimeFigureOut">
              <a:rPr lang="ko-KR" altLang="en-US" smtClean="0"/>
              <a:t>2015-07-24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3C05-849A-4B26-BE0A-43B419526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0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80380" y="1784833"/>
            <a:ext cx="3312368" cy="1382438"/>
            <a:chOff x="1763689" y="1484784"/>
            <a:chExt cx="3312368" cy="1382438"/>
          </a:xfrm>
        </p:grpSpPr>
        <p:sp>
          <p:nvSpPr>
            <p:cNvPr id="14" name="직사각형 13"/>
            <p:cNvSpPr/>
            <p:nvPr/>
          </p:nvSpPr>
          <p:spPr>
            <a:xfrm>
              <a:off x="1763689" y="1484784"/>
              <a:ext cx="3312368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일정 제목을 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00209" y="3429000"/>
            <a:ext cx="3463880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날짜를 정확히 입력해주세요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36564" y="4293096"/>
            <a:ext cx="391170" cy="391170"/>
            <a:chOff x="8388424" y="5831672"/>
            <a:chExt cx="504056" cy="504056"/>
          </a:xfrm>
        </p:grpSpPr>
        <p:sp>
          <p:nvSpPr>
            <p:cNvPr id="20" name="타원 19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48" y="3718899"/>
            <a:ext cx="381000" cy="381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34241" y="5229200"/>
            <a:ext cx="3789888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일정 제목은 </a:t>
            </a:r>
            <a:r>
              <a:rPr lang="en-US" altLang="ko-KR" spc="-300" dirty="0" smtClean="0">
                <a:solidFill>
                  <a:schemeClr val="tx1"/>
                </a:solidFill>
              </a:rPr>
              <a:t>30</a:t>
            </a:r>
            <a:r>
              <a:rPr lang="ko-KR" altLang="en-US" spc="-300" dirty="0" smtClean="0">
                <a:solidFill>
                  <a:schemeClr val="tx1"/>
                </a:solidFill>
              </a:rPr>
              <a:t>글자 이내입니다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636759" y="6093296"/>
            <a:ext cx="391170" cy="391170"/>
            <a:chOff x="8388424" y="5831672"/>
            <a:chExt cx="504056" cy="504056"/>
          </a:xfrm>
        </p:grpSpPr>
        <p:sp>
          <p:nvSpPr>
            <p:cNvPr id="25" name="타원 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539419"/>
            <a:ext cx="381000" cy="381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519686" y="3408680"/>
            <a:ext cx="3624313" cy="1382438"/>
            <a:chOff x="5519686" y="3408680"/>
            <a:chExt cx="3624313" cy="1382438"/>
          </a:xfrm>
        </p:grpSpPr>
        <p:sp>
          <p:nvSpPr>
            <p:cNvPr id="33" name="직사각형 32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 장소는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자 </a:t>
              </a:r>
              <a:r>
                <a:rPr lang="ko-KR" altLang="en-US" spc="-300" dirty="0" err="1" smtClean="0">
                  <a:solidFill>
                    <a:schemeClr val="tx1"/>
                  </a:solidFill>
                </a:rPr>
                <a:t>이내여야합니다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975954" y="4272776"/>
              <a:ext cx="391170" cy="391170"/>
              <a:chOff x="8388424" y="5831672"/>
              <a:chExt cx="504056" cy="504056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sp>
        <p:nvSpPr>
          <p:cNvPr id="38" name="직사각형 37"/>
          <p:cNvSpPr/>
          <p:nvPr/>
        </p:nvSpPr>
        <p:spPr>
          <a:xfrm>
            <a:off x="5825746" y="5229200"/>
            <a:ext cx="3624313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  메모는 </a:t>
            </a:r>
            <a:r>
              <a:rPr lang="en-US" altLang="ko-KR" spc="-300" dirty="0" smtClean="0">
                <a:solidFill>
                  <a:schemeClr val="tx1"/>
                </a:solidFill>
              </a:rPr>
              <a:t>50</a:t>
            </a:r>
            <a:r>
              <a:rPr lang="ko-KR" altLang="en-US" spc="-300" dirty="0" smtClean="0">
                <a:solidFill>
                  <a:schemeClr val="tx1"/>
                </a:solidFill>
              </a:rPr>
              <a:t>글자 이내여야 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282014" y="6093296"/>
            <a:ext cx="391170" cy="391170"/>
            <a:chOff x="8388424" y="5831672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06" y="5513242"/>
            <a:ext cx="381000" cy="381000"/>
          </a:xfrm>
          <a:prstGeom prst="rect">
            <a:avLst/>
          </a:prstGeom>
        </p:spPr>
      </p:pic>
      <p:sp>
        <p:nvSpPr>
          <p:cNvPr id="43" name="직사각형 42"/>
          <p:cNvSpPr/>
          <p:nvPr/>
        </p:nvSpPr>
        <p:spPr>
          <a:xfrm>
            <a:off x="1286092" y="-99392"/>
            <a:ext cx="3789888" cy="16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연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390659" y="1681808"/>
            <a:ext cx="3789888" cy="1628800"/>
            <a:chOff x="1763689" y="0"/>
            <a:chExt cx="3789888" cy="1628800"/>
          </a:xfrm>
        </p:grpSpPr>
        <p:sp>
          <p:nvSpPr>
            <p:cNvPr id="49" name="직사각형 48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시작일자는 종료일자 이후로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입력될  수 없습니다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302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780380" y="1784833"/>
            <a:ext cx="3312368" cy="1382438"/>
            <a:chOff x="1763689" y="1484784"/>
            <a:chExt cx="3312368" cy="1382438"/>
          </a:xfrm>
        </p:grpSpPr>
        <p:sp>
          <p:nvSpPr>
            <p:cNvPr id="14" name="직사각형 13"/>
            <p:cNvSpPr/>
            <p:nvPr/>
          </p:nvSpPr>
          <p:spPr>
            <a:xfrm>
              <a:off x="1763689" y="1484784"/>
              <a:ext cx="3312368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일정 제목을 입력해주세요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3219956" y="2348880"/>
              <a:ext cx="391170" cy="391170"/>
              <a:chOff x="8388424" y="5831672"/>
              <a:chExt cx="504056" cy="50405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248" y="1768826"/>
              <a:ext cx="381000" cy="381000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1900209" y="3429000"/>
            <a:ext cx="3463880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날짜를 정확히 입력해주세요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436564" y="4293096"/>
            <a:ext cx="391170" cy="391170"/>
            <a:chOff x="8388424" y="5831672"/>
            <a:chExt cx="504056" cy="504056"/>
          </a:xfrm>
        </p:grpSpPr>
        <p:sp>
          <p:nvSpPr>
            <p:cNvPr id="20" name="타원 19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748" y="3718899"/>
            <a:ext cx="381000" cy="381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934241" y="5229200"/>
            <a:ext cx="3141739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가족 일정 </a:t>
            </a:r>
            <a:r>
              <a:rPr lang="ko-KR" altLang="en-US" spc="-300" dirty="0" err="1" smtClean="0">
                <a:solidFill>
                  <a:schemeClr val="tx1"/>
                </a:solidFill>
              </a:rPr>
              <a:t>간략</a:t>
            </a:r>
            <a:r>
              <a:rPr lang="ko-KR" altLang="en-US" spc="-300" dirty="0" smtClean="0">
                <a:solidFill>
                  <a:schemeClr val="tx1"/>
                </a:solidFill>
              </a:rPr>
              <a:t> 정보</a:t>
            </a:r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목록이 없습니다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3347864" y="6157034"/>
            <a:ext cx="391170" cy="391170"/>
            <a:chOff x="8388424" y="5831672"/>
            <a:chExt cx="504056" cy="504056"/>
          </a:xfrm>
        </p:grpSpPr>
        <p:sp>
          <p:nvSpPr>
            <p:cNvPr id="25" name="타원 24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539419"/>
            <a:ext cx="381000" cy="381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519686" y="3408680"/>
            <a:ext cx="3624313" cy="1382438"/>
            <a:chOff x="5519686" y="3408680"/>
            <a:chExt cx="3624313" cy="1382438"/>
          </a:xfrm>
        </p:grpSpPr>
        <p:sp>
          <p:nvSpPr>
            <p:cNvPr id="33" name="직사각형 32"/>
            <p:cNvSpPr/>
            <p:nvPr/>
          </p:nvSpPr>
          <p:spPr>
            <a:xfrm>
              <a:off x="5519686" y="3408680"/>
              <a:ext cx="3624313" cy="13824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  장소는 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30</a:t>
              </a:r>
              <a:r>
                <a:rPr lang="ko-KR" altLang="en-US" spc="-300" dirty="0" smtClean="0">
                  <a:solidFill>
                    <a:schemeClr val="tx1"/>
                  </a:solidFill>
                </a:rPr>
                <a:t>자 </a:t>
              </a:r>
              <a:r>
                <a:rPr lang="ko-KR" altLang="en-US" spc="-300" dirty="0" err="1" smtClean="0">
                  <a:solidFill>
                    <a:schemeClr val="tx1"/>
                  </a:solidFill>
                </a:rPr>
                <a:t>이내여야합니다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975954" y="4272776"/>
              <a:ext cx="391170" cy="391170"/>
              <a:chOff x="8388424" y="5831672"/>
              <a:chExt cx="504056" cy="504056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246" y="3692722"/>
              <a:ext cx="381000" cy="381000"/>
            </a:xfrm>
            <a:prstGeom prst="rect">
              <a:avLst/>
            </a:prstGeom>
          </p:spPr>
        </p:pic>
      </p:grpSp>
      <p:sp>
        <p:nvSpPr>
          <p:cNvPr id="38" name="직사각형 37"/>
          <p:cNvSpPr/>
          <p:nvPr/>
        </p:nvSpPr>
        <p:spPr>
          <a:xfrm>
            <a:off x="5825746" y="5229200"/>
            <a:ext cx="3624313" cy="138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pc="-3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       삭제를 취소하셨습니다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373454" y="6093296"/>
            <a:ext cx="391170" cy="391170"/>
            <a:chOff x="8388424" y="5831672"/>
            <a:chExt cx="504056" cy="504056"/>
          </a:xfrm>
        </p:grpSpPr>
        <p:sp>
          <p:nvSpPr>
            <p:cNvPr id="40" name="타원 39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06" y="5513242"/>
            <a:ext cx="381000" cy="381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65402" y="297365"/>
            <a:ext cx="3801654" cy="1694662"/>
            <a:chOff x="1763689" y="0"/>
            <a:chExt cx="3789888" cy="1628800"/>
          </a:xfrm>
        </p:grpSpPr>
        <p:sp>
          <p:nvSpPr>
            <p:cNvPr id="43" name="직사각형 42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시스템이 불안정합니다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다음에 이용해주세요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5390659" y="1681808"/>
            <a:ext cx="3789888" cy="1628800"/>
            <a:chOff x="1763689" y="0"/>
            <a:chExt cx="3789888" cy="1628800"/>
          </a:xfrm>
        </p:grpSpPr>
        <p:sp>
          <p:nvSpPr>
            <p:cNvPr id="49" name="직사각형 48"/>
            <p:cNvSpPr/>
            <p:nvPr/>
          </p:nvSpPr>
          <p:spPr>
            <a:xfrm>
              <a:off x="1763689" y="0"/>
              <a:ext cx="3789888" cy="16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     시작일자는 종료일자 이후로</a:t>
              </a:r>
              <a:endParaRPr lang="en-US" altLang="ko-KR" spc="-3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pc="-300" dirty="0" smtClean="0">
                  <a:solidFill>
                    <a:schemeClr val="tx1"/>
                  </a:solidFill>
                </a:rPr>
                <a:t>입력될  수 없습니다</a:t>
              </a:r>
              <a:r>
                <a:rPr lang="en-US" altLang="ko-KR" spc="-300" dirty="0" smtClean="0">
                  <a:solidFill>
                    <a:schemeClr val="tx1"/>
                  </a:solidFill>
                </a:rPr>
                <a:t>.</a:t>
              </a:r>
              <a:endParaRPr lang="ko-KR" altLang="en-US" spc="-300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3471236" y="1079020"/>
              <a:ext cx="391170" cy="391170"/>
              <a:chOff x="8388424" y="5831672"/>
              <a:chExt cx="504056" cy="504056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8388424" y="5831672"/>
                <a:ext cx="504056" cy="50405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5893" y="5893200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28" y="310219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727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화면 슬라이드 쇼(4:3)</PresentationFormat>
  <Paragraphs>32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장한별</dc:creator>
  <cp:lastModifiedBy>장한별</cp:lastModifiedBy>
  <cp:revision>1</cp:revision>
  <dcterms:created xsi:type="dcterms:W3CDTF">2015-07-24T11:58:38Z</dcterms:created>
  <dcterms:modified xsi:type="dcterms:W3CDTF">2015-07-24T11:58:52Z</dcterms:modified>
</cp:coreProperties>
</file>