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9" r:id="rId9"/>
  </p:sldIdLst>
  <p:sldSz cx="9144000" cy="6858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1" autoAdjust="0"/>
    <p:restoredTop sz="94660"/>
  </p:normalViewPr>
  <p:slideViewPr>
    <p:cSldViewPr>
      <p:cViewPr>
        <p:scale>
          <a:sx n="75" d="100"/>
          <a:sy n="75" d="100"/>
        </p:scale>
        <p:origin x="-252" y="-8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ED7D-80F6-4A47-8B71-7A0BB790ABCD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706-D24B-497F-A134-7A8F7E463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7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ED7D-80F6-4A47-8B71-7A0BB790ABCD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706-D24B-497F-A134-7A8F7E463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0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ED7D-80F6-4A47-8B71-7A0BB790ABCD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706-D24B-497F-A134-7A8F7E463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40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ED7D-80F6-4A47-8B71-7A0BB790ABCD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706-D24B-497F-A134-7A8F7E463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3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ED7D-80F6-4A47-8B71-7A0BB790ABCD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706-D24B-497F-A134-7A8F7E463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4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ED7D-80F6-4A47-8B71-7A0BB790ABCD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706-D24B-497F-A134-7A8F7E463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1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ED7D-80F6-4A47-8B71-7A0BB790ABCD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706-D24B-497F-A134-7A8F7E463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6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ED7D-80F6-4A47-8B71-7A0BB790ABCD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706-D24B-497F-A134-7A8F7E463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6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ED7D-80F6-4A47-8B71-7A0BB790ABCD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706-D24B-497F-A134-7A8F7E463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ED7D-80F6-4A47-8B71-7A0BB790ABCD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706-D24B-497F-A134-7A8F7E463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1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6ED7D-80F6-4A47-8B71-7A0BB790ABCD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E706-D24B-497F-A134-7A8F7E463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6ED7D-80F6-4A47-8B71-7A0BB790ABCD}" type="datetimeFigureOut">
              <a:rPr lang="ko-KR" altLang="en-US" smtClean="0"/>
              <a:t>2015-07-31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E706-D24B-497F-A134-7A8F7E463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839341"/>
            <a:ext cx="4575525" cy="109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6" y="3901654"/>
            <a:ext cx="6477191" cy="154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2190"/>
            <a:ext cx="4575525" cy="109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3676555" cy="16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83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643" y="-243408"/>
            <a:ext cx="4575525" cy="124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643" y="759914"/>
            <a:ext cx="9627286" cy="231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643" y="2791550"/>
            <a:ext cx="4575525" cy="124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643" y="3798247"/>
            <a:ext cx="4759929" cy="274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39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5525" cy="124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244727"/>
            <a:ext cx="8643938" cy="184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61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877" y="260648"/>
            <a:ext cx="9529754" cy="1930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948" y="1988840"/>
            <a:ext cx="4575525" cy="124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213" y="3138555"/>
            <a:ext cx="4529424" cy="1094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264" y="4030429"/>
            <a:ext cx="4575525" cy="124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011" y="5015880"/>
            <a:ext cx="4575525" cy="124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41" y="5015880"/>
            <a:ext cx="4575525" cy="124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91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424" y="-79749"/>
            <a:ext cx="9592136" cy="195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56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706" y="2492896"/>
            <a:ext cx="14771210" cy="207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276" y="5270492"/>
            <a:ext cx="14676630" cy="14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525" y="-46351"/>
            <a:ext cx="14925609" cy="256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8172400" y="-747464"/>
            <a:ext cx="2" cy="1464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5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49530" y="2492896"/>
            <a:ext cx="14771210" cy="207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90100" y="5270492"/>
            <a:ext cx="14676630" cy="14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70349" y="-46351"/>
            <a:ext cx="14925609" cy="256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1554576" y="-747464"/>
            <a:ext cx="2" cy="1464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342" y="3140968"/>
            <a:ext cx="4045363" cy="184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342" y="1700808"/>
            <a:ext cx="4575525" cy="124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342" y="5232934"/>
            <a:ext cx="9532684" cy="16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342" y="260648"/>
            <a:ext cx="4575525" cy="1244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02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0</Words>
  <Application>Microsoft Office PowerPoint</Application>
  <PresentationFormat>화면 슬라이드 쇼(4:3)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ChealYeon</dc:creator>
  <cp:lastModifiedBy>ChealYeon</cp:lastModifiedBy>
  <cp:revision>5</cp:revision>
  <cp:lastPrinted>2015-07-31T14:21:55Z</cp:lastPrinted>
  <dcterms:created xsi:type="dcterms:W3CDTF">2015-07-31T10:40:06Z</dcterms:created>
  <dcterms:modified xsi:type="dcterms:W3CDTF">2015-07-31T14:22:30Z</dcterms:modified>
</cp:coreProperties>
</file>