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2" r:id="rId5"/>
    <p:sldId id="265" r:id="rId6"/>
    <p:sldId id="267" r:id="rId7"/>
    <p:sldId id="264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F76"/>
    <a:srgbClr val="036342"/>
    <a:srgbClr val="000000"/>
    <a:srgbClr val="FF6D6D"/>
    <a:srgbClr val="E9A57B"/>
    <a:srgbClr val="FF7171"/>
    <a:srgbClr val="A04D1B"/>
    <a:srgbClr val="EAA637"/>
    <a:srgbClr val="85FBD4"/>
    <a:srgbClr val="97E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4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0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4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9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669E-708C-41A4-9A75-FEB6019B087F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99C9-2F94-4C50-8970-4436CAAA6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6342"/>
            </a:gs>
            <a:gs pos="33000">
              <a:srgbClr val="05603E"/>
            </a:gs>
            <a:gs pos="100000">
              <a:srgbClr val="02171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6996177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tile tx="0" ty="0" sx="100000" sy="100000" flip="none" algn="tl"/>
          </a:blipFill>
          <a:ln w="301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847" y="589057"/>
            <a:ext cx="11934826" cy="694124"/>
          </a:xfrm>
          <a:noFill/>
        </p:spPr>
        <p:txBody>
          <a:bodyPr>
            <a:normAutofit fontScale="90000"/>
          </a:bodyPr>
          <a:lstStyle/>
          <a:p>
            <a:r>
              <a:rPr lang="pt-BR" sz="4800" b="1" u="sng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BLACK</a:t>
            </a:r>
            <a:r>
              <a:rPr lang="pt-BR" sz="4800" b="1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pt-BR" sz="4800" b="1" u="sng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ACK</a:t>
            </a:r>
            <a:endParaRPr lang="pt-BR" sz="4800" b="1" u="sng" dirty="0">
              <a:ln>
                <a:solidFill>
                  <a:srgbClr val="B98D3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Semicírculos 26"/>
          <p:cNvSpPr/>
          <p:nvPr/>
        </p:nvSpPr>
        <p:spPr>
          <a:xfrm rot="10800000">
            <a:off x="-1533525" y="1793390"/>
            <a:ext cx="15097124" cy="5202787"/>
          </a:xfrm>
          <a:prstGeom prst="blockArc">
            <a:avLst>
              <a:gd name="adj1" fmla="val 10795813"/>
              <a:gd name="adj2" fmla="val 5079"/>
              <a:gd name="adj3" fmla="val 21155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rgbClr val="163023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Faixa para cima curva 4"/>
          <p:cNvSpPr/>
          <p:nvPr/>
        </p:nvSpPr>
        <p:spPr>
          <a:xfrm>
            <a:off x="2338274" y="496604"/>
            <a:ext cx="7485971" cy="1296786"/>
          </a:xfrm>
          <a:prstGeom prst="ellipseRibbon2">
            <a:avLst/>
          </a:prstGeom>
          <a:noFill/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40" y="247515"/>
            <a:ext cx="1298360" cy="12983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Retângulo de cantos arredondados 2"/>
          <p:cNvSpPr/>
          <p:nvPr/>
        </p:nvSpPr>
        <p:spPr>
          <a:xfrm>
            <a:off x="4821259" y="3038044"/>
            <a:ext cx="2520000" cy="4834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556000" y="4031707"/>
            <a:ext cx="1080000" cy="504000"/>
          </a:xfrm>
          <a:prstGeom prst="roundRect">
            <a:avLst/>
          </a:prstGeom>
          <a:gradFill>
            <a:gsLst>
              <a:gs pos="13000">
                <a:srgbClr val="12298F"/>
              </a:gs>
              <a:gs pos="39000">
                <a:srgbClr val="2869C2"/>
              </a:gs>
              <a:gs pos="100000">
                <a:srgbClr val="4E9ED6"/>
              </a:gs>
            </a:gsLst>
            <a:lin ang="16200000" scaled="1"/>
          </a:gra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INICIO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4836000" y="2246979"/>
            <a:ext cx="2520000" cy="483454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Qual seu nome?</a:t>
            </a:r>
            <a:endParaRPr lang="pt-BR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0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6342"/>
            </a:gs>
            <a:gs pos="33000">
              <a:srgbClr val="05603E"/>
            </a:gs>
            <a:gs pos="100000">
              <a:srgbClr val="02171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6996177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tile tx="0" ty="0" sx="100000" sy="100000" flip="none" algn="tl"/>
          </a:blipFill>
          <a:ln w="3016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847" y="589057"/>
            <a:ext cx="11934826" cy="694124"/>
          </a:xfrm>
          <a:noFill/>
        </p:spPr>
        <p:txBody>
          <a:bodyPr>
            <a:normAutofit fontScale="90000"/>
          </a:bodyPr>
          <a:lstStyle/>
          <a:p>
            <a:r>
              <a:rPr lang="pt-BR" sz="4800" b="1" u="sng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BLACK</a:t>
            </a:r>
            <a:r>
              <a:rPr lang="pt-BR" sz="4800" b="1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pt-BR" sz="4800" b="1" u="sng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ACK</a:t>
            </a:r>
            <a:endParaRPr lang="pt-BR" sz="4800" b="1" u="sng" dirty="0">
              <a:ln>
                <a:solidFill>
                  <a:srgbClr val="B98D3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99451" y="3414336"/>
            <a:ext cx="1260000" cy="1800000"/>
          </a:xfrm>
          <a:prstGeom prst="roundRect">
            <a:avLst/>
          </a:prstGeom>
          <a:solidFill>
            <a:srgbClr val="044835"/>
          </a:solidFill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 rot="954250" flipH="1">
            <a:off x="3526183" y="3070571"/>
            <a:ext cx="1260000" cy="1800000"/>
          </a:xfrm>
          <a:prstGeom prst="roundRect">
            <a:avLst/>
          </a:prstGeom>
          <a:solidFill>
            <a:srgbClr val="044835"/>
          </a:solidFill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 rot="20645750" flipH="1" flipV="1">
            <a:off x="7672719" y="3070570"/>
            <a:ext cx="1260000" cy="1800000"/>
          </a:xfrm>
          <a:prstGeom prst="roundRect">
            <a:avLst/>
          </a:prstGeom>
          <a:solidFill>
            <a:srgbClr val="044835"/>
          </a:solidFill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 rot="972441" flipH="1">
            <a:off x="1226749" y="2514337"/>
            <a:ext cx="1260000" cy="1800000"/>
          </a:xfrm>
          <a:prstGeom prst="roundRect">
            <a:avLst/>
          </a:prstGeom>
          <a:solidFill>
            <a:srgbClr val="044835"/>
          </a:solidFill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 rot="20627559" flipH="1" flipV="1">
            <a:off x="9972153" y="2514336"/>
            <a:ext cx="1260000" cy="1800000"/>
          </a:xfrm>
          <a:prstGeom prst="roundRect">
            <a:avLst/>
          </a:prstGeom>
          <a:solidFill>
            <a:srgbClr val="044835"/>
          </a:solidFill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aixa para cima curva 4"/>
          <p:cNvSpPr/>
          <p:nvPr/>
        </p:nvSpPr>
        <p:spPr>
          <a:xfrm>
            <a:off x="2338274" y="496604"/>
            <a:ext cx="7485971" cy="1296786"/>
          </a:xfrm>
          <a:prstGeom prst="ellipseRibbon2">
            <a:avLst/>
          </a:prstGeom>
          <a:noFill/>
          <a:ln w="38100">
            <a:solidFill>
              <a:srgbClr val="B98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micírculos 26"/>
          <p:cNvSpPr/>
          <p:nvPr/>
        </p:nvSpPr>
        <p:spPr>
          <a:xfrm rot="10800000">
            <a:off x="-1533525" y="1793390"/>
            <a:ext cx="15097124" cy="5202787"/>
          </a:xfrm>
          <a:prstGeom prst="blockArc">
            <a:avLst>
              <a:gd name="adj1" fmla="val 10795813"/>
              <a:gd name="adj2" fmla="val 5079"/>
              <a:gd name="adj3" fmla="val 21155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rgbClr val="163023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00583" y="5499425"/>
            <a:ext cx="1080000" cy="504000"/>
          </a:xfrm>
          <a:prstGeom prst="roundRect">
            <a:avLst/>
          </a:prstGeom>
          <a:gradFill>
            <a:gsLst>
              <a:gs pos="13000">
                <a:srgbClr val="307A03"/>
              </a:gs>
              <a:gs pos="39000">
                <a:srgbClr val="60B105"/>
              </a:gs>
              <a:gs pos="100000">
                <a:srgbClr val="97E507"/>
              </a:gs>
            </a:gsLst>
            <a:lin ang="16200000" scaled="1"/>
          </a:gra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PEDIR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003933" y="6205712"/>
            <a:ext cx="1080000" cy="504000"/>
          </a:xfrm>
          <a:prstGeom prst="roundRect">
            <a:avLst/>
          </a:prstGeom>
          <a:gradFill>
            <a:gsLst>
              <a:gs pos="13000">
                <a:srgbClr val="8F2B1A"/>
              </a:gs>
              <a:gs pos="39000">
                <a:srgbClr val="AC591D"/>
              </a:gs>
              <a:gs pos="100000">
                <a:srgbClr val="E9A137"/>
              </a:gs>
            </a:gsLst>
            <a:lin ang="16200000" scaled="1"/>
          </a:gra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PARAR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0378319" y="5499425"/>
            <a:ext cx="1080000" cy="504000"/>
          </a:xfrm>
          <a:prstGeom prst="roundRect">
            <a:avLst/>
          </a:prstGeom>
          <a:gradFill>
            <a:gsLst>
              <a:gs pos="13000">
                <a:srgbClr val="12298F"/>
              </a:gs>
              <a:gs pos="39000">
                <a:srgbClr val="2869C2"/>
              </a:gs>
              <a:gs pos="100000">
                <a:srgbClr val="4E9ED6"/>
              </a:gs>
            </a:gsLst>
            <a:lin ang="16200000" scaled="1"/>
          </a:gra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COMEÇAR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0378319" y="6205712"/>
            <a:ext cx="1080000" cy="504000"/>
          </a:xfrm>
          <a:prstGeom prst="roundRect">
            <a:avLst/>
          </a:prstGeom>
          <a:gradFill flip="none" rotWithShape="1">
            <a:gsLst>
              <a:gs pos="13000">
                <a:srgbClr val="B72321">
                  <a:shade val="30000"/>
                  <a:satMod val="115000"/>
                </a:srgbClr>
              </a:gs>
              <a:gs pos="39000">
                <a:srgbClr val="D11915"/>
              </a:gs>
              <a:gs pos="100000">
                <a:srgbClr val="B7232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DESISTIR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944179" y="5862741"/>
            <a:ext cx="2520000" cy="4834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342066" y="5762468"/>
            <a:ext cx="684000" cy="684000"/>
          </a:xfrm>
          <a:prstGeom prst="ellipse">
            <a:avLst/>
          </a:prstGeom>
          <a:gradFill flip="none" rotWithShape="1">
            <a:gsLst>
              <a:gs pos="7000">
                <a:srgbClr val="1E1915"/>
              </a:gs>
              <a:gs pos="97283">
                <a:srgbClr val="1E1915"/>
              </a:gs>
              <a:gs pos="48000">
                <a:srgbClr val="57503F"/>
              </a:gs>
            </a:gsLst>
            <a:lin ang="2700000" scaled="1"/>
            <a:tileRect/>
          </a:gradFill>
          <a:ln w="28575">
            <a:solidFill>
              <a:srgbClr val="B98D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008202" y="5862741"/>
            <a:ext cx="2520000" cy="4834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440155" y="5762468"/>
            <a:ext cx="684000" cy="684000"/>
          </a:xfrm>
          <a:prstGeom prst="ellipse">
            <a:avLst/>
          </a:prstGeom>
          <a:gradFill flip="none" rotWithShape="1">
            <a:gsLst>
              <a:gs pos="7000">
                <a:srgbClr val="1E1915"/>
              </a:gs>
              <a:gs pos="97283">
                <a:srgbClr val="1E1915"/>
              </a:gs>
              <a:gs pos="48000">
                <a:srgbClr val="57503F"/>
              </a:gs>
            </a:gsLst>
            <a:lin ang="2700000" scaled="1"/>
            <a:tileRect/>
          </a:gradFill>
          <a:ln w="28575">
            <a:solidFill>
              <a:srgbClr val="B98D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0817770" y="265949"/>
            <a:ext cx="1080000" cy="504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V</a:t>
            </a:r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OLTAR AO INÍCIO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rgbClr val="05AF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88874" y="3169075"/>
            <a:ext cx="4613562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ln>
                  <a:solidFill>
                    <a:srgbClr val="05AF76"/>
                  </a:solidFill>
                </a:ln>
                <a:gradFill flip="none" rotWithShape="1">
                  <a:gsLst>
                    <a:gs pos="20000">
                      <a:srgbClr val="85FBD4"/>
                    </a:gs>
                    <a:gs pos="49000">
                      <a:srgbClr val="048157"/>
                    </a:gs>
                    <a:gs pos="90000">
                      <a:srgbClr val="036342"/>
                    </a:gs>
                  </a:gsLst>
                  <a:lin ang="5400000" scaled="0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VOCÊ </a:t>
            </a:r>
            <a:r>
              <a:rPr lang="pt-BR" b="1" dirty="0" smtClean="0">
                <a:ln>
                  <a:solidFill>
                    <a:srgbClr val="05AF76"/>
                  </a:solidFill>
                </a:ln>
                <a:gradFill flip="none" rotWithShape="1">
                  <a:gsLst>
                    <a:gs pos="20000">
                      <a:srgbClr val="85FBD4"/>
                    </a:gs>
                    <a:gs pos="49000">
                      <a:srgbClr val="048157"/>
                    </a:gs>
                    <a:gs pos="90000">
                      <a:srgbClr val="036342"/>
                    </a:gs>
                  </a:gsLst>
                  <a:lin ang="5400000" scaled="0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GANHOU</a:t>
            </a:r>
            <a:endParaRPr lang="pt-BR" b="1" spc="300" dirty="0">
              <a:ln>
                <a:solidFill>
                  <a:srgbClr val="05AF76"/>
                </a:solidFill>
              </a:ln>
              <a:gradFill flip="none" rotWithShape="1">
                <a:gsLst>
                  <a:gs pos="20000">
                    <a:srgbClr val="85FBD4"/>
                  </a:gs>
                  <a:gs pos="49000">
                    <a:srgbClr val="048157"/>
                  </a:gs>
                  <a:gs pos="90000">
                    <a:srgbClr val="036342"/>
                  </a:gs>
                </a:gsLst>
                <a:lin ang="5400000" scaled="0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04841" y="3169075"/>
            <a:ext cx="4581625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ln>
                  <a:solidFill>
                    <a:srgbClr val="FF6D6D"/>
                  </a:solidFill>
                </a:ln>
                <a:gradFill flip="none" rotWithShape="1">
                  <a:gsLst>
                    <a:gs pos="86000">
                      <a:srgbClr val="C00000"/>
                    </a:gs>
                    <a:gs pos="63000">
                      <a:srgbClr val="FF0000"/>
                    </a:gs>
                    <a:gs pos="32000">
                      <a:srgbClr val="FF6D6D"/>
                    </a:gs>
                  </a:gsLst>
                  <a:lin ang="5400000" scaled="0"/>
                  <a:tileRect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VOCÊ PERDEU</a:t>
            </a:r>
            <a:endParaRPr lang="pt-BR" sz="3600" b="1" spc="300" dirty="0">
              <a:ln>
                <a:solidFill>
                  <a:srgbClr val="FF6D6D"/>
                </a:solidFill>
              </a:ln>
              <a:gradFill flip="none" rotWithShape="1">
                <a:gsLst>
                  <a:gs pos="86000">
                    <a:srgbClr val="C00000"/>
                  </a:gs>
                  <a:gs pos="63000">
                    <a:srgbClr val="FF0000"/>
                  </a:gs>
                  <a:gs pos="32000">
                    <a:srgbClr val="FF6D6D"/>
                  </a:gs>
                </a:gsLst>
                <a:lin ang="5400000" scaled="0"/>
                <a:tileRect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rgbClr val="B98D3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50877" y="3169075"/>
            <a:ext cx="2889553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ln>
                  <a:solidFill>
                    <a:srgbClr val="B98D31"/>
                  </a:solidFill>
                </a:ln>
                <a:gradFill flip="none" rotWithShape="1">
                  <a:gsLst>
                    <a:gs pos="0">
                      <a:srgbClr val="EAA637">
                        <a:shade val="30000"/>
                        <a:satMod val="115000"/>
                      </a:srgbClr>
                    </a:gs>
                    <a:gs pos="50000">
                      <a:srgbClr val="EAA637">
                        <a:shade val="67500"/>
                        <a:satMod val="115000"/>
                      </a:srgbClr>
                    </a:gs>
                    <a:gs pos="100000">
                      <a:srgbClr val="EAA63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EMPATE</a:t>
            </a:r>
            <a:endParaRPr lang="pt-BR" sz="3600" b="1" spc="300" dirty="0">
              <a:ln>
                <a:solidFill>
                  <a:srgbClr val="B98D31"/>
                </a:solidFill>
              </a:ln>
              <a:gradFill flip="none" rotWithShape="1">
                <a:gsLst>
                  <a:gs pos="0">
                    <a:srgbClr val="EAA637">
                      <a:shade val="30000"/>
                      <a:satMod val="115000"/>
                    </a:srgbClr>
                  </a:gs>
                  <a:gs pos="50000">
                    <a:srgbClr val="EAA637">
                      <a:shade val="67500"/>
                      <a:satMod val="115000"/>
                    </a:srgbClr>
                  </a:gs>
                  <a:gs pos="100000">
                    <a:srgbClr val="EAA637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rgbClr val="B98D3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05745" y="3169075"/>
            <a:ext cx="4779819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>
                <a:ln>
                  <a:solidFill>
                    <a:srgbClr val="B98D31"/>
                  </a:solidFill>
                </a:ln>
                <a:gradFill flip="none" rotWithShape="1">
                  <a:gsLst>
                    <a:gs pos="0">
                      <a:srgbClr val="EAA637">
                        <a:shade val="30000"/>
                        <a:satMod val="115000"/>
                      </a:srgbClr>
                    </a:gs>
                    <a:gs pos="50000">
                      <a:srgbClr val="EAA637">
                        <a:shade val="67500"/>
                        <a:satMod val="115000"/>
                      </a:srgbClr>
                    </a:gs>
                    <a:gs pos="100000">
                      <a:srgbClr val="EAA63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NINGUÉM GANHOU</a:t>
            </a:r>
            <a:endParaRPr lang="pt-BR" sz="4000" b="1" spc="300" dirty="0">
              <a:ln>
                <a:solidFill>
                  <a:srgbClr val="B98D31"/>
                </a:solidFill>
              </a:ln>
              <a:gradFill flip="none" rotWithShape="1">
                <a:gsLst>
                  <a:gs pos="0">
                    <a:srgbClr val="EAA637">
                      <a:shade val="30000"/>
                      <a:satMod val="115000"/>
                    </a:srgbClr>
                  </a:gs>
                  <a:gs pos="50000">
                    <a:srgbClr val="EAA637">
                      <a:shade val="67500"/>
                      <a:satMod val="115000"/>
                    </a:srgbClr>
                  </a:gs>
                  <a:gs pos="100000">
                    <a:srgbClr val="EAA637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rgbClr val="B98D3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50877" y="3169075"/>
            <a:ext cx="2889553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n>
                  <a:solidFill>
                    <a:srgbClr val="B98D31"/>
                  </a:solidFill>
                </a:ln>
                <a:gradFill flip="none" rotWithShape="1">
                  <a:gsLst>
                    <a:gs pos="0">
                      <a:srgbClr val="EAA637">
                        <a:shade val="30000"/>
                        <a:satMod val="115000"/>
                      </a:srgbClr>
                    </a:gs>
                    <a:gs pos="50000">
                      <a:srgbClr val="EAA637">
                        <a:shade val="67500"/>
                        <a:satMod val="115000"/>
                      </a:srgbClr>
                    </a:gs>
                    <a:gs pos="100000">
                      <a:srgbClr val="EAA63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BLACKJACK</a:t>
            </a:r>
            <a:endParaRPr lang="pt-BR" sz="3600" b="1" spc="300" dirty="0">
              <a:ln>
                <a:solidFill>
                  <a:srgbClr val="B98D31"/>
                </a:solidFill>
              </a:ln>
              <a:gradFill flip="none" rotWithShape="1">
                <a:gsLst>
                  <a:gs pos="0">
                    <a:srgbClr val="EAA637">
                      <a:shade val="30000"/>
                      <a:satMod val="115000"/>
                    </a:srgbClr>
                  </a:gs>
                  <a:gs pos="50000">
                    <a:srgbClr val="EAA637">
                      <a:shade val="67500"/>
                      <a:satMod val="115000"/>
                    </a:srgbClr>
                  </a:gs>
                  <a:gs pos="100000">
                    <a:srgbClr val="EAA637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4405745" y="3034145"/>
            <a:ext cx="4779819" cy="831273"/>
          </a:xfrm>
          <a:prstGeom prst="round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3001" y="3169075"/>
            <a:ext cx="3585305" cy="561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ln>
                  <a:solidFill>
                    <a:srgbClr val="B98D3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EXTRAPOLOU</a:t>
            </a:r>
            <a:endParaRPr lang="pt-BR" sz="3600" b="1" dirty="0">
              <a:ln>
                <a:solidFill>
                  <a:srgbClr val="B98D3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</vt:lpstr>
      <vt:lpstr>Tema do Office</vt:lpstr>
      <vt:lpstr>BLACKJACK</vt:lpstr>
      <vt:lpstr>BLACKJACK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Conta da Microsoft</dc:creator>
  <cp:lastModifiedBy>Conta da Microsoft</cp:lastModifiedBy>
  <cp:revision>93</cp:revision>
  <dcterms:created xsi:type="dcterms:W3CDTF">2024-11-06T23:09:46Z</dcterms:created>
  <dcterms:modified xsi:type="dcterms:W3CDTF">2024-11-12T02:39:26Z</dcterms:modified>
</cp:coreProperties>
</file>