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6" r:id="rId2"/>
    <p:sldId id="857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870" r:id="rId16"/>
    <p:sldId id="871" r:id="rId17"/>
    <p:sldId id="872" r:id="rId18"/>
    <p:sldId id="873" r:id="rId19"/>
    <p:sldId id="874" r:id="rId20"/>
    <p:sldId id="875" r:id="rId21"/>
    <p:sldId id="876" r:id="rId22"/>
    <p:sldId id="877" r:id="rId23"/>
    <p:sldId id="878" r:id="rId24"/>
    <p:sldId id="879" r:id="rId25"/>
    <p:sldId id="880" r:id="rId26"/>
    <p:sldId id="881" r:id="rId27"/>
    <p:sldId id="882" r:id="rId28"/>
    <p:sldId id="883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3" r:id="rId39"/>
    <p:sldId id="894" r:id="rId40"/>
    <p:sldId id="895" r:id="rId41"/>
    <p:sldId id="896" r:id="rId42"/>
    <p:sldId id="897" r:id="rId43"/>
    <p:sldId id="898" r:id="rId44"/>
    <p:sldId id="899" r:id="rId45"/>
    <p:sldId id="900" r:id="rId46"/>
    <p:sldId id="901" r:id="rId47"/>
    <p:sldId id="902" r:id="rId48"/>
    <p:sldId id="903" r:id="rId49"/>
    <p:sldId id="904" r:id="rId50"/>
    <p:sldId id="905" r:id="rId51"/>
    <p:sldId id="906" r:id="rId52"/>
    <p:sldId id="907" r:id="rId53"/>
    <p:sldId id="908" r:id="rId54"/>
    <p:sldId id="909" r:id="rId55"/>
    <p:sldId id="910" r:id="rId56"/>
    <p:sldId id="911" r:id="rId57"/>
    <p:sldId id="912" r:id="rId58"/>
    <p:sldId id="913" r:id="rId59"/>
    <p:sldId id="914" r:id="rId60"/>
    <p:sldId id="915" r:id="rId61"/>
    <p:sldId id="796" r:id="rId62"/>
    <p:sldId id="797" r:id="rId63"/>
    <p:sldId id="798" r:id="rId64"/>
    <p:sldId id="799" r:id="rId65"/>
    <p:sldId id="800" r:id="rId66"/>
    <p:sldId id="801" r:id="rId67"/>
    <p:sldId id="802" r:id="rId68"/>
    <p:sldId id="803" r:id="rId69"/>
    <p:sldId id="804" r:id="rId70"/>
    <p:sldId id="805" r:id="rId71"/>
    <p:sldId id="806" r:id="rId72"/>
    <p:sldId id="807" r:id="rId73"/>
    <p:sldId id="808" r:id="rId74"/>
    <p:sldId id="809" r:id="rId75"/>
    <p:sldId id="810" r:id="rId76"/>
    <p:sldId id="811" r:id="rId77"/>
    <p:sldId id="812" r:id="rId78"/>
    <p:sldId id="813" r:id="rId79"/>
    <p:sldId id="814" r:id="rId80"/>
    <p:sldId id="815" r:id="rId81"/>
    <p:sldId id="816" r:id="rId82"/>
    <p:sldId id="817" r:id="rId83"/>
    <p:sldId id="818" r:id="rId84"/>
    <p:sldId id="819" r:id="rId85"/>
    <p:sldId id="820" r:id="rId86"/>
    <p:sldId id="821" r:id="rId87"/>
    <p:sldId id="822" r:id="rId88"/>
    <p:sldId id="823" r:id="rId89"/>
    <p:sldId id="824" r:id="rId90"/>
    <p:sldId id="825" r:id="rId91"/>
    <p:sldId id="826" r:id="rId92"/>
    <p:sldId id="827" r:id="rId93"/>
    <p:sldId id="828" r:id="rId94"/>
    <p:sldId id="829" r:id="rId95"/>
    <p:sldId id="830" r:id="rId96"/>
    <p:sldId id="831" r:id="rId97"/>
    <p:sldId id="832" r:id="rId98"/>
    <p:sldId id="833" r:id="rId99"/>
    <p:sldId id="834" r:id="rId100"/>
    <p:sldId id="835" r:id="rId101"/>
    <p:sldId id="836" r:id="rId102"/>
    <p:sldId id="837" r:id="rId103"/>
    <p:sldId id="838" r:id="rId104"/>
    <p:sldId id="839" r:id="rId105"/>
    <p:sldId id="840" r:id="rId106"/>
    <p:sldId id="841" r:id="rId107"/>
    <p:sldId id="842" r:id="rId108"/>
    <p:sldId id="843" r:id="rId109"/>
    <p:sldId id="844" r:id="rId110"/>
    <p:sldId id="845" r:id="rId111"/>
    <p:sldId id="846" r:id="rId112"/>
    <p:sldId id="847" r:id="rId113"/>
    <p:sldId id="848" r:id="rId114"/>
    <p:sldId id="849" r:id="rId115"/>
    <p:sldId id="850" r:id="rId116"/>
    <p:sldId id="851" r:id="rId117"/>
    <p:sldId id="852" r:id="rId118"/>
    <p:sldId id="853" r:id="rId119"/>
    <p:sldId id="854" r:id="rId120"/>
    <p:sldId id="855" r:id="rId121"/>
    <p:sldId id="736" r:id="rId122"/>
    <p:sldId id="737" r:id="rId123"/>
    <p:sldId id="738" r:id="rId124"/>
    <p:sldId id="739" r:id="rId125"/>
    <p:sldId id="740" r:id="rId126"/>
    <p:sldId id="741" r:id="rId127"/>
    <p:sldId id="742" r:id="rId128"/>
    <p:sldId id="743" r:id="rId129"/>
    <p:sldId id="744" r:id="rId130"/>
    <p:sldId id="745" r:id="rId131"/>
    <p:sldId id="746" r:id="rId132"/>
    <p:sldId id="747" r:id="rId133"/>
    <p:sldId id="748" r:id="rId134"/>
    <p:sldId id="749" r:id="rId135"/>
    <p:sldId id="750" r:id="rId136"/>
    <p:sldId id="751" r:id="rId137"/>
    <p:sldId id="752" r:id="rId138"/>
    <p:sldId id="753" r:id="rId139"/>
    <p:sldId id="754" r:id="rId140"/>
    <p:sldId id="755" r:id="rId141"/>
    <p:sldId id="756" r:id="rId142"/>
    <p:sldId id="757" r:id="rId143"/>
    <p:sldId id="758" r:id="rId144"/>
    <p:sldId id="759" r:id="rId145"/>
    <p:sldId id="760" r:id="rId146"/>
    <p:sldId id="761" r:id="rId147"/>
    <p:sldId id="762" r:id="rId148"/>
    <p:sldId id="763" r:id="rId149"/>
    <p:sldId id="764" r:id="rId150"/>
    <p:sldId id="765" r:id="rId151"/>
    <p:sldId id="766" r:id="rId152"/>
    <p:sldId id="767" r:id="rId153"/>
    <p:sldId id="768" r:id="rId154"/>
    <p:sldId id="769" r:id="rId155"/>
    <p:sldId id="770" r:id="rId156"/>
    <p:sldId id="771" r:id="rId157"/>
    <p:sldId id="772" r:id="rId158"/>
    <p:sldId id="773" r:id="rId159"/>
    <p:sldId id="774" r:id="rId160"/>
    <p:sldId id="775" r:id="rId161"/>
    <p:sldId id="776" r:id="rId162"/>
    <p:sldId id="777" r:id="rId163"/>
    <p:sldId id="778" r:id="rId164"/>
    <p:sldId id="779" r:id="rId165"/>
    <p:sldId id="780" r:id="rId166"/>
    <p:sldId id="781" r:id="rId167"/>
    <p:sldId id="782" r:id="rId168"/>
    <p:sldId id="783" r:id="rId169"/>
    <p:sldId id="784" r:id="rId170"/>
    <p:sldId id="785" r:id="rId171"/>
    <p:sldId id="786" r:id="rId172"/>
    <p:sldId id="787" r:id="rId173"/>
    <p:sldId id="788" r:id="rId174"/>
    <p:sldId id="789" r:id="rId175"/>
    <p:sldId id="790" r:id="rId176"/>
    <p:sldId id="791" r:id="rId177"/>
    <p:sldId id="792" r:id="rId178"/>
    <p:sldId id="793" r:id="rId179"/>
    <p:sldId id="794" r:id="rId180"/>
    <p:sldId id="795" r:id="rId181"/>
    <p:sldId id="676" r:id="rId182"/>
    <p:sldId id="677" r:id="rId183"/>
    <p:sldId id="678" r:id="rId184"/>
    <p:sldId id="679" r:id="rId185"/>
    <p:sldId id="680" r:id="rId186"/>
    <p:sldId id="681" r:id="rId187"/>
    <p:sldId id="682" r:id="rId188"/>
    <p:sldId id="683" r:id="rId189"/>
    <p:sldId id="684" r:id="rId190"/>
    <p:sldId id="685" r:id="rId191"/>
    <p:sldId id="686" r:id="rId192"/>
    <p:sldId id="687" r:id="rId193"/>
    <p:sldId id="688" r:id="rId194"/>
    <p:sldId id="689" r:id="rId195"/>
    <p:sldId id="690" r:id="rId196"/>
    <p:sldId id="691" r:id="rId197"/>
    <p:sldId id="692" r:id="rId198"/>
    <p:sldId id="693" r:id="rId199"/>
    <p:sldId id="694" r:id="rId200"/>
    <p:sldId id="695" r:id="rId201"/>
    <p:sldId id="696" r:id="rId202"/>
    <p:sldId id="697" r:id="rId203"/>
    <p:sldId id="698" r:id="rId204"/>
    <p:sldId id="699" r:id="rId205"/>
    <p:sldId id="700" r:id="rId206"/>
    <p:sldId id="701" r:id="rId207"/>
    <p:sldId id="702" r:id="rId208"/>
    <p:sldId id="703" r:id="rId209"/>
    <p:sldId id="704" r:id="rId210"/>
    <p:sldId id="705" r:id="rId211"/>
    <p:sldId id="706" r:id="rId212"/>
    <p:sldId id="707" r:id="rId213"/>
    <p:sldId id="708" r:id="rId214"/>
    <p:sldId id="709" r:id="rId215"/>
    <p:sldId id="710" r:id="rId216"/>
    <p:sldId id="711" r:id="rId217"/>
    <p:sldId id="712" r:id="rId218"/>
    <p:sldId id="713" r:id="rId219"/>
    <p:sldId id="714" r:id="rId220"/>
    <p:sldId id="715" r:id="rId221"/>
    <p:sldId id="716" r:id="rId222"/>
    <p:sldId id="717" r:id="rId223"/>
    <p:sldId id="718" r:id="rId224"/>
    <p:sldId id="719" r:id="rId225"/>
    <p:sldId id="720" r:id="rId226"/>
    <p:sldId id="721" r:id="rId227"/>
    <p:sldId id="722" r:id="rId228"/>
    <p:sldId id="723" r:id="rId229"/>
    <p:sldId id="724" r:id="rId230"/>
    <p:sldId id="725" r:id="rId231"/>
    <p:sldId id="726" r:id="rId232"/>
    <p:sldId id="727" r:id="rId233"/>
    <p:sldId id="728" r:id="rId234"/>
    <p:sldId id="729" r:id="rId235"/>
    <p:sldId id="730" r:id="rId236"/>
    <p:sldId id="731" r:id="rId237"/>
    <p:sldId id="732" r:id="rId238"/>
    <p:sldId id="733" r:id="rId239"/>
    <p:sldId id="734" r:id="rId240"/>
    <p:sldId id="735" r:id="rId241"/>
    <p:sldId id="616" r:id="rId242"/>
    <p:sldId id="617" r:id="rId243"/>
    <p:sldId id="618" r:id="rId244"/>
    <p:sldId id="619" r:id="rId245"/>
    <p:sldId id="620" r:id="rId246"/>
    <p:sldId id="621" r:id="rId247"/>
    <p:sldId id="622" r:id="rId248"/>
    <p:sldId id="623" r:id="rId249"/>
    <p:sldId id="624" r:id="rId250"/>
    <p:sldId id="625" r:id="rId251"/>
    <p:sldId id="626" r:id="rId252"/>
    <p:sldId id="627" r:id="rId253"/>
    <p:sldId id="628" r:id="rId254"/>
    <p:sldId id="629" r:id="rId255"/>
    <p:sldId id="630" r:id="rId256"/>
    <p:sldId id="631" r:id="rId257"/>
    <p:sldId id="632" r:id="rId258"/>
    <p:sldId id="633" r:id="rId259"/>
    <p:sldId id="634" r:id="rId260"/>
    <p:sldId id="635" r:id="rId261"/>
    <p:sldId id="636" r:id="rId262"/>
    <p:sldId id="637" r:id="rId263"/>
    <p:sldId id="638" r:id="rId264"/>
    <p:sldId id="639" r:id="rId265"/>
    <p:sldId id="640" r:id="rId266"/>
    <p:sldId id="641" r:id="rId267"/>
    <p:sldId id="642" r:id="rId268"/>
    <p:sldId id="643" r:id="rId269"/>
    <p:sldId id="644" r:id="rId270"/>
    <p:sldId id="645" r:id="rId271"/>
    <p:sldId id="646" r:id="rId272"/>
    <p:sldId id="647" r:id="rId273"/>
    <p:sldId id="648" r:id="rId274"/>
    <p:sldId id="649" r:id="rId275"/>
    <p:sldId id="650" r:id="rId276"/>
    <p:sldId id="651" r:id="rId277"/>
    <p:sldId id="652" r:id="rId278"/>
    <p:sldId id="653" r:id="rId279"/>
    <p:sldId id="654" r:id="rId280"/>
    <p:sldId id="655" r:id="rId281"/>
    <p:sldId id="656" r:id="rId282"/>
    <p:sldId id="657" r:id="rId283"/>
    <p:sldId id="658" r:id="rId284"/>
    <p:sldId id="659" r:id="rId285"/>
    <p:sldId id="660" r:id="rId286"/>
    <p:sldId id="661" r:id="rId287"/>
    <p:sldId id="662" r:id="rId288"/>
    <p:sldId id="663" r:id="rId289"/>
    <p:sldId id="664" r:id="rId290"/>
    <p:sldId id="665" r:id="rId291"/>
    <p:sldId id="666" r:id="rId292"/>
    <p:sldId id="667" r:id="rId293"/>
    <p:sldId id="668" r:id="rId294"/>
    <p:sldId id="669" r:id="rId295"/>
    <p:sldId id="670" r:id="rId296"/>
    <p:sldId id="671" r:id="rId297"/>
    <p:sldId id="672" r:id="rId298"/>
    <p:sldId id="673" r:id="rId299"/>
    <p:sldId id="674" r:id="rId300"/>
    <p:sldId id="67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496" r:id="rId362"/>
    <p:sldId id="497" r:id="rId363"/>
    <p:sldId id="498" r:id="rId364"/>
    <p:sldId id="499" r:id="rId365"/>
    <p:sldId id="500" r:id="rId366"/>
    <p:sldId id="501" r:id="rId367"/>
    <p:sldId id="502" r:id="rId368"/>
    <p:sldId id="503" r:id="rId369"/>
    <p:sldId id="504" r:id="rId370"/>
    <p:sldId id="505" r:id="rId371"/>
    <p:sldId id="506" r:id="rId372"/>
    <p:sldId id="507" r:id="rId373"/>
    <p:sldId id="508" r:id="rId374"/>
    <p:sldId id="509" r:id="rId375"/>
    <p:sldId id="510" r:id="rId376"/>
    <p:sldId id="511" r:id="rId377"/>
    <p:sldId id="512" r:id="rId378"/>
    <p:sldId id="513" r:id="rId379"/>
    <p:sldId id="514" r:id="rId380"/>
    <p:sldId id="515" r:id="rId381"/>
    <p:sldId id="516" r:id="rId382"/>
    <p:sldId id="517" r:id="rId383"/>
    <p:sldId id="518" r:id="rId384"/>
    <p:sldId id="519" r:id="rId385"/>
    <p:sldId id="520" r:id="rId386"/>
    <p:sldId id="521" r:id="rId387"/>
    <p:sldId id="522" r:id="rId388"/>
    <p:sldId id="523" r:id="rId389"/>
    <p:sldId id="524" r:id="rId390"/>
    <p:sldId id="525" r:id="rId391"/>
    <p:sldId id="526" r:id="rId392"/>
    <p:sldId id="527" r:id="rId393"/>
    <p:sldId id="528" r:id="rId394"/>
    <p:sldId id="529" r:id="rId395"/>
    <p:sldId id="530" r:id="rId396"/>
    <p:sldId id="531" r:id="rId397"/>
    <p:sldId id="532" r:id="rId398"/>
    <p:sldId id="533" r:id="rId399"/>
    <p:sldId id="534" r:id="rId400"/>
    <p:sldId id="535" r:id="rId401"/>
    <p:sldId id="536" r:id="rId402"/>
    <p:sldId id="537" r:id="rId403"/>
    <p:sldId id="538" r:id="rId404"/>
    <p:sldId id="539" r:id="rId405"/>
    <p:sldId id="540" r:id="rId406"/>
    <p:sldId id="541" r:id="rId407"/>
    <p:sldId id="542" r:id="rId408"/>
    <p:sldId id="543" r:id="rId409"/>
    <p:sldId id="544" r:id="rId410"/>
    <p:sldId id="545" r:id="rId411"/>
    <p:sldId id="546" r:id="rId412"/>
    <p:sldId id="547" r:id="rId413"/>
    <p:sldId id="548" r:id="rId414"/>
    <p:sldId id="549" r:id="rId415"/>
    <p:sldId id="550" r:id="rId416"/>
    <p:sldId id="551" r:id="rId417"/>
    <p:sldId id="552" r:id="rId418"/>
    <p:sldId id="553" r:id="rId419"/>
    <p:sldId id="554" r:id="rId420"/>
    <p:sldId id="555" r:id="rId421"/>
    <p:sldId id="436" r:id="rId422"/>
    <p:sldId id="437" r:id="rId423"/>
    <p:sldId id="438" r:id="rId424"/>
    <p:sldId id="439" r:id="rId425"/>
    <p:sldId id="440" r:id="rId426"/>
    <p:sldId id="441" r:id="rId427"/>
    <p:sldId id="442" r:id="rId428"/>
    <p:sldId id="443" r:id="rId429"/>
    <p:sldId id="444" r:id="rId430"/>
    <p:sldId id="445" r:id="rId431"/>
    <p:sldId id="446" r:id="rId432"/>
    <p:sldId id="447" r:id="rId433"/>
    <p:sldId id="448" r:id="rId434"/>
    <p:sldId id="449" r:id="rId435"/>
    <p:sldId id="450" r:id="rId436"/>
    <p:sldId id="451" r:id="rId437"/>
    <p:sldId id="452" r:id="rId438"/>
    <p:sldId id="453" r:id="rId439"/>
    <p:sldId id="454" r:id="rId440"/>
    <p:sldId id="455" r:id="rId441"/>
    <p:sldId id="456" r:id="rId442"/>
    <p:sldId id="457" r:id="rId443"/>
    <p:sldId id="458" r:id="rId444"/>
    <p:sldId id="459" r:id="rId445"/>
    <p:sldId id="460" r:id="rId446"/>
    <p:sldId id="461" r:id="rId447"/>
    <p:sldId id="462" r:id="rId448"/>
    <p:sldId id="463" r:id="rId449"/>
    <p:sldId id="464" r:id="rId450"/>
    <p:sldId id="465" r:id="rId451"/>
    <p:sldId id="466" r:id="rId452"/>
    <p:sldId id="467" r:id="rId453"/>
    <p:sldId id="468" r:id="rId454"/>
    <p:sldId id="469" r:id="rId455"/>
    <p:sldId id="470" r:id="rId456"/>
    <p:sldId id="471" r:id="rId457"/>
    <p:sldId id="472" r:id="rId458"/>
    <p:sldId id="473" r:id="rId459"/>
    <p:sldId id="474" r:id="rId460"/>
    <p:sldId id="475" r:id="rId461"/>
    <p:sldId id="476" r:id="rId462"/>
    <p:sldId id="477" r:id="rId463"/>
    <p:sldId id="478" r:id="rId464"/>
    <p:sldId id="479" r:id="rId465"/>
    <p:sldId id="480" r:id="rId466"/>
    <p:sldId id="481" r:id="rId467"/>
    <p:sldId id="482" r:id="rId468"/>
    <p:sldId id="483" r:id="rId469"/>
    <p:sldId id="484" r:id="rId470"/>
    <p:sldId id="485" r:id="rId471"/>
    <p:sldId id="486" r:id="rId472"/>
    <p:sldId id="487" r:id="rId473"/>
    <p:sldId id="488" r:id="rId474"/>
    <p:sldId id="489" r:id="rId475"/>
    <p:sldId id="490" r:id="rId476"/>
    <p:sldId id="491" r:id="rId477"/>
    <p:sldId id="492" r:id="rId478"/>
    <p:sldId id="493" r:id="rId479"/>
    <p:sldId id="494" r:id="rId480"/>
    <p:sldId id="495" r:id="rId481"/>
    <p:sldId id="376" r:id="rId482"/>
    <p:sldId id="377" r:id="rId483"/>
    <p:sldId id="378" r:id="rId484"/>
    <p:sldId id="379" r:id="rId485"/>
    <p:sldId id="380" r:id="rId486"/>
    <p:sldId id="381" r:id="rId487"/>
    <p:sldId id="382" r:id="rId488"/>
    <p:sldId id="383" r:id="rId489"/>
    <p:sldId id="384" r:id="rId490"/>
    <p:sldId id="385" r:id="rId491"/>
    <p:sldId id="386" r:id="rId492"/>
    <p:sldId id="387" r:id="rId493"/>
    <p:sldId id="388" r:id="rId494"/>
    <p:sldId id="389" r:id="rId495"/>
    <p:sldId id="390" r:id="rId496"/>
    <p:sldId id="391" r:id="rId497"/>
    <p:sldId id="392" r:id="rId498"/>
    <p:sldId id="393" r:id="rId499"/>
    <p:sldId id="394" r:id="rId500"/>
    <p:sldId id="395" r:id="rId501"/>
    <p:sldId id="396" r:id="rId502"/>
    <p:sldId id="397" r:id="rId503"/>
    <p:sldId id="398" r:id="rId504"/>
    <p:sldId id="399" r:id="rId505"/>
    <p:sldId id="400" r:id="rId506"/>
    <p:sldId id="401" r:id="rId507"/>
    <p:sldId id="402" r:id="rId508"/>
    <p:sldId id="403" r:id="rId509"/>
    <p:sldId id="404" r:id="rId510"/>
    <p:sldId id="405" r:id="rId511"/>
    <p:sldId id="406" r:id="rId512"/>
    <p:sldId id="407" r:id="rId513"/>
    <p:sldId id="408" r:id="rId514"/>
    <p:sldId id="409" r:id="rId515"/>
    <p:sldId id="410" r:id="rId516"/>
    <p:sldId id="411" r:id="rId517"/>
    <p:sldId id="412" r:id="rId518"/>
    <p:sldId id="413" r:id="rId519"/>
    <p:sldId id="414" r:id="rId520"/>
    <p:sldId id="415" r:id="rId521"/>
    <p:sldId id="416" r:id="rId522"/>
    <p:sldId id="417" r:id="rId523"/>
    <p:sldId id="418" r:id="rId524"/>
    <p:sldId id="419" r:id="rId525"/>
    <p:sldId id="420" r:id="rId526"/>
    <p:sldId id="421" r:id="rId527"/>
    <p:sldId id="422" r:id="rId528"/>
    <p:sldId id="423" r:id="rId529"/>
    <p:sldId id="424" r:id="rId530"/>
    <p:sldId id="425" r:id="rId531"/>
    <p:sldId id="426" r:id="rId532"/>
    <p:sldId id="427" r:id="rId533"/>
    <p:sldId id="428" r:id="rId534"/>
    <p:sldId id="429" r:id="rId535"/>
    <p:sldId id="430" r:id="rId536"/>
    <p:sldId id="431" r:id="rId537"/>
    <p:sldId id="432" r:id="rId538"/>
    <p:sldId id="433" r:id="rId539"/>
    <p:sldId id="434" r:id="rId540"/>
    <p:sldId id="435" r:id="rId541"/>
    <p:sldId id="326" r:id="rId542"/>
    <p:sldId id="327" r:id="rId543"/>
    <p:sldId id="328" r:id="rId544"/>
    <p:sldId id="329" r:id="rId545"/>
    <p:sldId id="330" r:id="rId546"/>
    <p:sldId id="331" r:id="rId547"/>
    <p:sldId id="332" r:id="rId548"/>
    <p:sldId id="333" r:id="rId549"/>
    <p:sldId id="334" r:id="rId550"/>
    <p:sldId id="335" r:id="rId551"/>
    <p:sldId id="336" r:id="rId552"/>
    <p:sldId id="337" r:id="rId553"/>
    <p:sldId id="338" r:id="rId554"/>
    <p:sldId id="339" r:id="rId555"/>
    <p:sldId id="340" r:id="rId556"/>
    <p:sldId id="341" r:id="rId557"/>
    <p:sldId id="342" r:id="rId558"/>
    <p:sldId id="343" r:id="rId559"/>
    <p:sldId id="344" r:id="rId560"/>
    <p:sldId id="345" r:id="rId561"/>
    <p:sldId id="346" r:id="rId562"/>
    <p:sldId id="347" r:id="rId563"/>
    <p:sldId id="348" r:id="rId564"/>
    <p:sldId id="349" r:id="rId565"/>
    <p:sldId id="350" r:id="rId566"/>
    <p:sldId id="351" r:id="rId567"/>
    <p:sldId id="352" r:id="rId568"/>
    <p:sldId id="353" r:id="rId569"/>
    <p:sldId id="354" r:id="rId570"/>
    <p:sldId id="355" r:id="rId571"/>
    <p:sldId id="356" r:id="rId572"/>
    <p:sldId id="357" r:id="rId573"/>
    <p:sldId id="358" r:id="rId574"/>
    <p:sldId id="359" r:id="rId575"/>
    <p:sldId id="360" r:id="rId576"/>
    <p:sldId id="361" r:id="rId577"/>
    <p:sldId id="362" r:id="rId578"/>
    <p:sldId id="363" r:id="rId579"/>
    <p:sldId id="364" r:id="rId580"/>
    <p:sldId id="365" r:id="rId581"/>
    <p:sldId id="366" r:id="rId582"/>
    <p:sldId id="367" r:id="rId583"/>
    <p:sldId id="368" r:id="rId584"/>
    <p:sldId id="369" r:id="rId585"/>
    <p:sldId id="370" r:id="rId586"/>
    <p:sldId id="371" r:id="rId587"/>
    <p:sldId id="372" r:id="rId588"/>
    <p:sldId id="373" r:id="rId589"/>
    <p:sldId id="374" r:id="rId590"/>
    <p:sldId id="375" r:id="rId591"/>
    <p:sldId id="325" r:id="rId592"/>
    <p:sldId id="316" r:id="rId593"/>
    <p:sldId id="317" r:id="rId594"/>
    <p:sldId id="318" r:id="rId595"/>
    <p:sldId id="319" r:id="rId596"/>
    <p:sldId id="320" r:id="rId597"/>
    <p:sldId id="321" r:id="rId598"/>
    <p:sldId id="322" r:id="rId599"/>
    <p:sldId id="323" r:id="rId600"/>
    <p:sldId id="324" r:id="rId601"/>
    <p:sldId id="916" r:id="rId60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viewProps" Target="viewProps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tableStyles" Target="tableStyles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presProps" Target="presProps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273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06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30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94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198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544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01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09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20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246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90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37CE-9617-4B3F-80A2-9BEDC14FF337}" type="datetimeFigureOut">
              <a:rPr lang="sl-SI" smtClean="0"/>
              <a:t>28. 11. 2022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579D-D2CC-402A-B87E-83D261ED549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845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00:10:00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4494"/>
      </p:ext>
    </p:extLst>
  </p:cSld>
  <p:clrMapOvr>
    <a:masterClrMapping/>
  </p:clrMapOvr>
  <p:transition spd="slow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9748"/>
      </p:ext>
    </p:extLst>
  </p:cSld>
  <p:clrMapOvr>
    <a:masterClrMapping/>
  </p:clrMapOvr>
  <p:transition spd="slow"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9753"/>
      </p:ext>
    </p:extLst>
  </p:cSld>
  <p:clrMapOvr>
    <a:masterClrMapping/>
  </p:clrMapOvr>
  <p:transition spd="slow" advTm="100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8053"/>
      </p:ext>
    </p:extLst>
  </p:cSld>
  <p:clrMapOvr>
    <a:masterClrMapping/>
  </p:clrMapOvr>
  <p:transition spd="slow" advTm="100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44112"/>
      </p:ext>
    </p:extLst>
  </p:cSld>
  <p:clrMapOvr>
    <a:masterClrMapping/>
  </p:clrMapOvr>
  <p:transition spd="slow" advTm="10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1973"/>
      </p:ext>
    </p:extLst>
  </p:cSld>
  <p:clrMapOvr>
    <a:masterClrMapping/>
  </p:clrMapOvr>
  <p:transition spd="slow" advTm="100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56192"/>
      </p:ext>
    </p:extLst>
  </p:cSld>
  <p:clrMapOvr>
    <a:masterClrMapping/>
  </p:clrMapOvr>
  <p:transition spd="slow" advTm="100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1383"/>
      </p:ext>
    </p:extLst>
  </p:cSld>
  <p:clrMapOvr>
    <a:masterClrMapping/>
  </p:clrMapOvr>
  <p:transition spd="slow" advTm="100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6866"/>
      </p:ext>
    </p:extLst>
  </p:cSld>
  <p:clrMapOvr>
    <a:masterClrMapping/>
  </p:clrMapOvr>
  <p:transition spd="slow" advTm="100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2797"/>
      </p:ext>
    </p:extLst>
  </p:cSld>
  <p:clrMapOvr>
    <a:masterClrMapping/>
  </p:clrMapOvr>
  <p:transition spd="slow" advTm="10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20532"/>
      </p:ext>
    </p:extLst>
  </p:cSld>
  <p:clrMapOvr>
    <a:masterClrMapping/>
  </p:clrMapOvr>
  <p:transition spd="slow" advTm="100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187"/>
      </p:ext>
    </p:extLst>
  </p:cSld>
  <p:clrMapOvr>
    <a:masterClrMapping/>
  </p:clrMapOvr>
  <p:transition spd="slow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6860"/>
      </p:ext>
    </p:extLst>
  </p:cSld>
  <p:clrMapOvr>
    <a:masterClrMapping/>
  </p:clrMapOvr>
  <p:transition spd="slow" advTm="1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4104"/>
      </p:ext>
    </p:extLst>
  </p:cSld>
  <p:clrMapOvr>
    <a:masterClrMapping/>
  </p:clrMapOvr>
  <p:transition spd="slow" advTm="100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7731"/>
      </p:ext>
    </p:extLst>
  </p:cSld>
  <p:clrMapOvr>
    <a:masterClrMapping/>
  </p:clrMapOvr>
  <p:transition spd="slow" advTm="10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0837"/>
      </p:ext>
    </p:extLst>
  </p:cSld>
  <p:clrMapOvr>
    <a:masterClrMapping/>
  </p:clrMapOvr>
  <p:transition spd="slow" advTm="100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0408"/>
      </p:ext>
    </p:extLst>
  </p:cSld>
  <p:clrMapOvr>
    <a:masterClrMapping/>
  </p:clrMapOvr>
  <p:transition spd="slow" advTm="100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463"/>
      </p:ext>
    </p:extLst>
  </p:cSld>
  <p:clrMapOvr>
    <a:masterClrMapping/>
  </p:clrMapOvr>
  <p:transition spd="slow" advTm="100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77791"/>
      </p:ext>
    </p:extLst>
  </p:cSld>
  <p:clrMapOvr>
    <a:masterClrMapping/>
  </p:clrMapOvr>
  <p:transition spd="slow" advTm="100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7938"/>
      </p:ext>
    </p:extLst>
  </p:cSld>
  <p:clrMapOvr>
    <a:masterClrMapping/>
  </p:clrMapOvr>
  <p:transition spd="slow" advTm="100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3652"/>
      </p:ext>
    </p:extLst>
  </p:cSld>
  <p:clrMapOvr>
    <a:masterClrMapping/>
  </p:clrMapOvr>
  <p:transition spd="slow" advTm="100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5791"/>
      </p:ext>
    </p:extLst>
  </p:cSld>
  <p:clrMapOvr>
    <a:masterClrMapping/>
  </p:clrMapOvr>
  <p:transition spd="slow" advTm="100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1558"/>
      </p:ext>
    </p:extLst>
  </p:cSld>
  <p:clrMapOvr>
    <a:masterClrMapping/>
  </p:clrMapOvr>
  <p:transition spd="slow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4116"/>
      </p:ext>
    </p:extLst>
  </p:cSld>
  <p:clrMapOvr>
    <a:masterClrMapping/>
  </p:clrMapOvr>
  <p:transition spd="slow"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1070"/>
      </p:ext>
    </p:extLst>
  </p:cSld>
  <p:clrMapOvr>
    <a:masterClrMapping/>
  </p:clrMapOvr>
  <p:transition spd="slow" advTm="100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35359"/>
      </p:ext>
    </p:extLst>
  </p:cSld>
  <p:clrMapOvr>
    <a:masterClrMapping/>
  </p:clrMapOvr>
  <p:transition spd="slow" advTm="100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349"/>
      </p:ext>
    </p:extLst>
  </p:cSld>
  <p:clrMapOvr>
    <a:masterClrMapping/>
  </p:clrMapOvr>
  <p:transition spd="slow" advTm="100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3260"/>
      </p:ext>
    </p:extLst>
  </p:cSld>
  <p:clrMapOvr>
    <a:masterClrMapping/>
  </p:clrMapOvr>
  <p:transition spd="slow" advTm="100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80457"/>
      </p:ext>
    </p:extLst>
  </p:cSld>
  <p:clrMapOvr>
    <a:masterClrMapping/>
  </p:clrMapOvr>
  <p:transition spd="slow" advTm="100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3255"/>
      </p:ext>
    </p:extLst>
  </p:cSld>
  <p:clrMapOvr>
    <a:masterClrMapping/>
  </p:clrMapOvr>
  <p:transition spd="slow" advTm="100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6393"/>
      </p:ext>
    </p:extLst>
  </p:cSld>
  <p:clrMapOvr>
    <a:masterClrMapping/>
  </p:clrMapOvr>
  <p:transition spd="slow" advTm="100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8491"/>
      </p:ext>
    </p:extLst>
  </p:cSld>
  <p:clrMapOvr>
    <a:masterClrMapping/>
  </p:clrMapOvr>
  <p:transition spd="slow" advTm="100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9148"/>
      </p:ext>
    </p:extLst>
  </p:cSld>
  <p:clrMapOvr>
    <a:masterClrMapping/>
  </p:clrMapOvr>
  <p:transition spd="slow" advTm="100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2223"/>
      </p:ext>
    </p:extLst>
  </p:cSld>
  <p:clrMapOvr>
    <a:masterClrMapping/>
  </p:clrMapOvr>
  <p:transition spd="slow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16953"/>
      </p:ext>
    </p:extLst>
  </p:cSld>
  <p:clrMapOvr>
    <a:masterClrMapping/>
  </p:clrMapOvr>
  <p:transition spd="slow" advTm="10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8317"/>
      </p:ext>
    </p:extLst>
  </p:cSld>
  <p:clrMapOvr>
    <a:masterClrMapping/>
  </p:clrMapOvr>
  <p:transition spd="slow" advTm="100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83312"/>
      </p:ext>
    </p:extLst>
  </p:cSld>
  <p:clrMapOvr>
    <a:masterClrMapping/>
  </p:clrMapOvr>
  <p:transition spd="slow" advTm="100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6176"/>
      </p:ext>
    </p:extLst>
  </p:cSld>
  <p:clrMapOvr>
    <a:masterClrMapping/>
  </p:clrMapOvr>
  <p:transition spd="slow" advTm="100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5289"/>
      </p:ext>
    </p:extLst>
  </p:cSld>
  <p:clrMapOvr>
    <a:masterClrMapping/>
  </p:clrMapOvr>
  <p:transition spd="slow" advTm="100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94832"/>
      </p:ext>
    </p:extLst>
  </p:cSld>
  <p:clrMapOvr>
    <a:masterClrMapping/>
  </p:clrMapOvr>
  <p:transition spd="slow" advTm="100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2223"/>
      </p:ext>
    </p:extLst>
  </p:cSld>
  <p:clrMapOvr>
    <a:masterClrMapping/>
  </p:clrMapOvr>
  <p:transition spd="slow" advTm="100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1918"/>
      </p:ext>
    </p:extLst>
  </p:cSld>
  <p:clrMapOvr>
    <a:masterClrMapping/>
  </p:clrMapOvr>
  <p:transition spd="slow" advTm="100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6958"/>
      </p:ext>
    </p:extLst>
  </p:cSld>
  <p:clrMapOvr>
    <a:masterClrMapping/>
  </p:clrMapOvr>
  <p:transition spd="slow" advTm="100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9226"/>
      </p:ext>
    </p:extLst>
  </p:cSld>
  <p:clrMapOvr>
    <a:masterClrMapping/>
  </p:clrMapOvr>
  <p:transition spd="slow" advTm="100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5056"/>
      </p:ext>
    </p:extLst>
  </p:cSld>
  <p:clrMapOvr>
    <a:masterClrMapping/>
  </p:clrMapOvr>
  <p:transition spd="slow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52174"/>
      </p:ext>
    </p:extLst>
  </p:cSld>
  <p:clrMapOvr>
    <a:masterClrMapping/>
  </p:clrMapOvr>
  <p:transition spd="slow"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9149"/>
      </p:ext>
    </p:extLst>
  </p:cSld>
  <p:clrMapOvr>
    <a:masterClrMapping/>
  </p:clrMapOvr>
  <p:transition spd="slow" advTm="1000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7373"/>
      </p:ext>
    </p:extLst>
  </p:cSld>
  <p:clrMapOvr>
    <a:masterClrMapping/>
  </p:clrMapOvr>
  <p:transition spd="slow" advTm="1000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7108"/>
      </p:ext>
    </p:extLst>
  </p:cSld>
  <p:clrMapOvr>
    <a:masterClrMapping/>
  </p:clrMapOvr>
  <p:transition spd="slow" advTm="1000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969"/>
      </p:ext>
    </p:extLst>
  </p:cSld>
  <p:clrMapOvr>
    <a:masterClrMapping/>
  </p:clrMapOvr>
  <p:transition spd="slow" advTm="1000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6867"/>
      </p:ext>
    </p:extLst>
  </p:cSld>
  <p:clrMapOvr>
    <a:masterClrMapping/>
  </p:clrMapOvr>
  <p:transition spd="slow" advTm="1000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1872"/>
      </p:ext>
    </p:extLst>
  </p:cSld>
  <p:clrMapOvr>
    <a:masterClrMapping/>
  </p:clrMapOvr>
  <p:transition spd="slow" advTm="1000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5279"/>
      </p:ext>
    </p:extLst>
  </p:cSld>
  <p:clrMapOvr>
    <a:masterClrMapping/>
  </p:clrMapOvr>
  <p:transition spd="slow" advTm="1000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349"/>
      </p:ext>
    </p:extLst>
  </p:cSld>
  <p:clrMapOvr>
    <a:masterClrMapping/>
  </p:clrMapOvr>
  <p:transition spd="slow" advTm="1000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0857"/>
      </p:ext>
    </p:extLst>
  </p:cSld>
  <p:clrMapOvr>
    <a:masterClrMapping/>
  </p:clrMapOvr>
  <p:transition spd="slow" advTm="1000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05714"/>
      </p:ext>
    </p:extLst>
  </p:cSld>
  <p:clrMapOvr>
    <a:masterClrMapping/>
  </p:clrMapOvr>
  <p:transition spd="slow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28151"/>
      </p:ext>
    </p:extLst>
  </p:cSld>
  <p:clrMapOvr>
    <a:masterClrMapping/>
  </p:clrMapOvr>
  <p:transition spd="slow" advTm="10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1865"/>
      </p:ext>
    </p:extLst>
  </p:cSld>
  <p:clrMapOvr>
    <a:masterClrMapping/>
  </p:clrMapOvr>
  <p:transition spd="slow" advTm="1000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2833"/>
      </p:ext>
    </p:extLst>
  </p:cSld>
  <p:clrMapOvr>
    <a:masterClrMapping/>
  </p:clrMapOvr>
  <p:transition spd="slow" advTm="1000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1558"/>
      </p:ext>
    </p:extLst>
  </p:cSld>
  <p:clrMapOvr>
    <a:masterClrMapping/>
  </p:clrMapOvr>
  <p:transition spd="slow" advTm="1000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0516"/>
      </p:ext>
    </p:extLst>
  </p:cSld>
  <p:clrMapOvr>
    <a:masterClrMapping/>
  </p:clrMapOvr>
  <p:transition spd="slow" advTm="1000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4242"/>
      </p:ext>
    </p:extLst>
  </p:cSld>
  <p:clrMapOvr>
    <a:masterClrMapping/>
  </p:clrMapOvr>
  <p:transition spd="slow" advTm="1000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1846"/>
      </p:ext>
    </p:extLst>
  </p:cSld>
  <p:clrMapOvr>
    <a:masterClrMapping/>
  </p:clrMapOvr>
  <p:transition spd="slow" advTm="1000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20419"/>
      </p:ext>
    </p:extLst>
  </p:cSld>
  <p:clrMapOvr>
    <a:masterClrMapping/>
  </p:clrMapOvr>
  <p:transition spd="slow" advTm="1000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9196"/>
      </p:ext>
    </p:extLst>
  </p:cSld>
  <p:clrMapOvr>
    <a:masterClrMapping/>
  </p:clrMapOvr>
  <p:transition spd="slow" advTm="1000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774"/>
      </p:ext>
    </p:extLst>
  </p:cSld>
  <p:clrMapOvr>
    <a:masterClrMapping/>
  </p:clrMapOvr>
  <p:transition spd="slow" advTm="1000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8"/>
      </p:ext>
    </p:extLst>
  </p:cSld>
  <p:clrMapOvr>
    <a:masterClrMapping/>
  </p:clrMapOvr>
  <p:transition spd="slow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2293"/>
      </p:ext>
    </p:extLst>
  </p:cSld>
  <p:clrMapOvr>
    <a:masterClrMapping/>
  </p:clrMapOvr>
  <p:transition spd="slow" advTm="1000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82975"/>
      </p:ext>
    </p:extLst>
  </p:cSld>
  <p:clrMapOvr>
    <a:masterClrMapping/>
  </p:clrMapOvr>
  <p:transition spd="slow" advTm="1000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29"/>
      </p:ext>
    </p:extLst>
  </p:cSld>
  <p:clrMapOvr>
    <a:masterClrMapping/>
  </p:clrMapOvr>
  <p:transition spd="slow" advTm="1000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52596"/>
      </p:ext>
    </p:extLst>
  </p:cSld>
  <p:clrMapOvr>
    <a:masterClrMapping/>
  </p:clrMapOvr>
  <p:transition spd="slow" advTm="1000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1676"/>
      </p:ext>
    </p:extLst>
  </p:cSld>
  <p:clrMapOvr>
    <a:masterClrMapping/>
  </p:clrMapOvr>
  <p:transition spd="slow" advTm="1000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0027"/>
      </p:ext>
    </p:extLst>
  </p:cSld>
  <p:clrMapOvr>
    <a:masterClrMapping/>
  </p:clrMapOvr>
  <p:transition spd="slow" advTm="1000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9687"/>
      </p:ext>
    </p:extLst>
  </p:cSld>
  <p:clrMapOvr>
    <a:masterClrMapping/>
  </p:clrMapOvr>
  <p:transition spd="slow" advTm="1000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2924"/>
      </p:ext>
    </p:extLst>
  </p:cSld>
  <p:clrMapOvr>
    <a:masterClrMapping/>
  </p:clrMapOvr>
  <p:transition spd="slow" advTm="1000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2502"/>
      </p:ext>
    </p:extLst>
  </p:cSld>
  <p:clrMapOvr>
    <a:masterClrMapping/>
  </p:clrMapOvr>
  <p:transition spd="slow" advTm="1000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9077"/>
      </p:ext>
    </p:extLst>
  </p:cSld>
  <p:clrMapOvr>
    <a:masterClrMapping/>
  </p:clrMapOvr>
  <p:transition spd="slow" advTm="1000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19823"/>
      </p:ext>
    </p:extLst>
  </p:cSld>
  <p:clrMapOvr>
    <a:masterClrMapping/>
  </p:clrMapOvr>
  <p:transition spd="slow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54713"/>
      </p:ext>
    </p:extLst>
  </p:cSld>
  <p:clrMapOvr>
    <a:masterClrMapping/>
  </p:clrMapOvr>
  <p:transition spd="slow" advTm="1000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2532"/>
      </p:ext>
    </p:extLst>
  </p:cSld>
  <p:clrMapOvr>
    <a:masterClrMapping/>
  </p:clrMapOvr>
  <p:transition spd="slow" advTm="1000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2732"/>
      </p:ext>
    </p:extLst>
  </p:cSld>
  <p:clrMapOvr>
    <a:masterClrMapping/>
  </p:clrMapOvr>
  <p:transition spd="slow" advTm="1000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9"/>
      </p:ext>
    </p:extLst>
  </p:cSld>
  <p:clrMapOvr>
    <a:masterClrMapping/>
  </p:clrMapOvr>
  <p:transition spd="slow" advTm="1000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1351"/>
      </p:ext>
    </p:extLst>
  </p:cSld>
  <p:clrMapOvr>
    <a:masterClrMapping/>
  </p:clrMapOvr>
  <p:transition spd="slow" advTm="1000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5757"/>
      </p:ext>
    </p:extLst>
  </p:cSld>
  <p:clrMapOvr>
    <a:masterClrMapping/>
  </p:clrMapOvr>
  <p:transition spd="slow" advTm="1000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645"/>
      </p:ext>
    </p:extLst>
  </p:cSld>
  <p:clrMapOvr>
    <a:masterClrMapping/>
  </p:clrMapOvr>
  <p:transition spd="slow" advTm="1000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381"/>
      </p:ext>
    </p:extLst>
  </p:cSld>
  <p:clrMapOvr>
    <a:masterClrMapping/>
  </p:clrMapOvr>
  <p:transition spd="slow" advTm="1000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88582"/>
      </p:ext>
    </p:extLst>
  </p:cSld>
  <p:clrMapOvr>
    <a:masterClrMapping/>
  </p:clrMapOvr>
  <p:transition spd="slow" advTm="1000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3926"/>
      </p:ext>
    </p:extLst>
  </p:cSld>
  <p:clrMapOvr>
    <a:masterClrMapping/>
  </p:clrMapOvr>
  <p:transition spd="slow" advTm="1000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72561"/>
      </p:ext>
    </p:extLst>
  </p:cSld>
  <p:clrMapOvr>
    <a:masterClrMapping/>
  </p:clrMapOvr>
  <p:transition spd="slow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4684"/>
      </p:ext>
    </p:extLst>
  </p:cSld>
  <p:clrMapOvr>
    <a:masterClrMapping/>
  </p:clrMapOvr>
  <p:transition spd="slow" advTm="1000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25333"/>
      </p:ext>
    </p:extLst>
  </p:cSld>
  <p:clrMapOvr>
    <a:masterClrMapping/>
  </p:clrMapOvr>
  <p:transition spd="slow" advTm="1000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00:07:00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65595"/>
      </p:ext>
    </p:extLst>
  </p:cSld>
  <p:clrMapOvr>
    <a:masterClrMapping/>
  </p:clrMapOvr>
  <p:transition spd="slow" advTm="1000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5474"/>
      </p:ext>
    </p:extLst>
  </p:cSld>
  <p:clrMapOvr>
    <a:masterClrMapping/>
  </p:clrMapOvr>
  <p:transition spd="slow" advTm="1000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10085"/>
      </p:ext>
    </p:extLst>
  </p:cSld>
  <p:clrMapOvr>
    <a:masterClrMapping/>
  </p:clrMapOvr>
  <p:transition spd="slow" advTm="1000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4121"/>
      </p:ext>
    </p:extLst>
  </p:cSld>
  <p:clrMapOvr>
    <a:masterClrMapping/>
  </p:clrMapOvr>
  <p:transition spd="slow" advTm="1000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59214"/>
      </p:ext>
    </p:extLst>
  </p:cSld>
  <p:clrMapOvr>
    <a:masterClrMapping/>
  </p:clrMapOvr>
  <p:transition spd="slow" advTm="1000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0743"/>
      </p:ext>
    </p:extLst>
  </p:cSld>
  <p:clrMapOvr>
    <a:masterClrMapping/>
  </p:clrMapOvr>
  <p:transition spd="slow" advTm="1000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7418"/>
      </p:ext>
    </p:extLst>
  </p:cSld>
  <p:clrMapOvr>
    <a:masterClrMapping/>
  </p:clrMapOvr>
  <p:transition spd="slow" advTm="1000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7628"/>
      </p:ext>
    </p:extLst>
  </p:cSld>
  <p:clrMapOvr>
    <a:masterClrMapping/>
  </p:clrMapOvr>
  <p:transition spd="slow" advTm="1000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515"/>
      </p:ext>
    </p:extLst>
  </p:cSld>
  <p:clrMapOvr>
    <a:masterClrMapping/>
  </p:clrMapOvr>
  <p:transition spd="slow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0091"/>
      </p:ext>
    </p:extLst>
  </p:cSld>
  <p:clrMapOvr>
    <a:masterClrMapping/>
  </p:clrMapOvr>
  <p:transition spd="slow" advTm="1000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925"/>
      </p:ext>
    </p:extLst>
  </p:cSld>
  <p:clrMapOvr>
    <a:masterClrMapping/>
  </p:clrMapOvr>
  <p:transition spd="slow" advTm="1000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9509"/>
      </p:ext>
    </p:extLst>
  </p:cSld>
  <p:clrMapOvr>
    <a:masterClrMapping/>
  </p:clrMapOvr>
  <p:transition spd="slow" advTm="1000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3181"/>
      </p:ext>
    </p:extLst>
  </p:cSld>
  <p:clrMapOvr>
    <a:masterClrMapping/>
  </p:clrMapOvr>
  <p:transition spd="slow" advTm="1000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5587"/>
      </p:ext>
    </p:extLst>
  </p:cSld>
  <p:clrMapOvr>
    <a:masterClrMapping/>
  </p:clrMapOvr>
  <p:transition spd="slow" advTm="1000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34101"/>
      </p:ext>
    </p:extLst>
  </p:cSld>
  <p:clrMapOvr>
    <a:masterClrMapping/>
  </p:clrMapOvr>
  <p:transition spd="slow" advTm="1000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0347"/>
      </p:ext>
    </p:extLst>
  </p:cSld>
  <p:clrMapOvr>
    <a:masterClrMapping/>
  </p:clrMapOvr>
  <p:transition spd="slow" advTm="1000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2056"/>
      </p:ext>
    </p:extLst>
  </p:cSld>
  <p:clrMapOvr>
    <a:masterClrMapping/>
  </p:clrMapOvr>
  <p:transition spd="slow" advTm="1000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5591"/>
      </p:ext>
    </p:extLst>
  </p:cSld>
  <p:clrMapOvr>
    <a:masterClrMapping/>
  </p:clrMapOvr>
  <p:transition spd="slow" advTm="1000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1960"/>
      </p:ext>
    </p:extLst>
  </p:cSld>
  <p:clrMapOvr>
    <a:masterClrMapping/>
  </p:clrMapOvr>
  <p:transition spd="slow" advTm="1000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6152"/>
      </p:ext>
    </p:extLst>
  </p:cSld>
  <p:clrMapOvr>
    <a:masterClrMapping/>
  </p:clrMapOvr>
  <p:transition spd="slow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16079"/>
      </p:ext>
    </p:extLst>
  </p:cSld>
  <p:clrMapOvr>
    <a:masterClrMapping/>
  </p:clrMapOvr>
  <p:transition spd="slow"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6657"/>
      </p:ext>
    </p:extLst>
  </p:cSld>
  <p:clrMapOvr>
    <a:masterClrMapping/>
  </p:clrMapOvr>
  <p:transition spd="slow" advTm="1000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7194"/>
      </p:ext>
    </p:extLst>
  </p:cSld>
  <p:clrMapOvr>
    <a:masterClrMapping/>
  </p:clrMapOvr>
  <p:transition spd="slow" advTm="1000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4868"/>
      </p:ext>
    </p:extLst>
  </p:cSld>
  <p:clrMapOvr>
    <a:masterClrMapping/>
  </p:clrMapOvr>
  <p:transition spd="slow" advTm="1000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7830"/>
      </p:ext>
    </p:extLst>
  </p:cSld>
  <p:clrMapOvr>
    <a:masterClrMapping/>
  </p:clrMapOvr>
  <p:transition spd="slow" advTm="1000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001"/>
      </p:ext>
    </p:extLst>
  </p:cSld>
  <p:clrMapOvr>
    <a:masterClrMapping/>
  </p:clrMapOvr>
  <p:transition spd="slow" advTm="1000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7863"/>
      </p:ext>
    </p:extLst>
  </p:cSld>
  <p:clrMapOvr>
    <a:masterClrMapping/>
  </p:clrMapOvr>
  <p:transition spd="slow" advTm="1000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2974"/>
      </p:ext>
    </p:extLst>
  </p:cSld>
  <p:clrMapOvr>
    <a:masterClrMapping/>
  </p:clrMapOvr>
  <p:transition spd="slow" advTm="1000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8970"/>
      </p:ext>
    </p:extLst>
  </p:cSld>
  <p:clrMapOvr>
    <a:masterClrMapping/>
  </p:clrMapOvr>
  <p:transition spd="slow" advTm="1000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66095"/>
      </p:ext>
    </p:extLst>
  </p:cSld>
  <p:clrMapOvr>
    <a:masterClrMapping/>
  </p:clrMapOvr>
  <p:transition spd="slow" advTm="1000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5857"/>
      </p:ext>
    </p:extLst>
  </p:cSld>
  <p:clrMapOvr>
    <a:masterClrMapping/>
  </p:clrMapOvr>
  <p:transition spd="slow" advTm="1000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5525"/>
      </p:ext>
    </p:extLst>
  </p:cSld>
  <p:clrMapOvr>
    <a:masterClrMapping/>
  </p:clrMapOvr>
  <p:transition spd="slow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4993"/>
      </p:ext>
    </p:extLst>
  </p:cSld>
  <p:clrMapOvr>
    <a:masterClrMapping/>
  </p:clrMapOvr>
  <p:transition spd="slow" advTm="1000"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9439"/>
      </p:ext>
    </p:extLst>
  </p:cSld>
  <p:clrMapOvr>
    <a:masterClrMapping/>
  </p:clrMapOvr>
  <p:transition spd="slow" advTm="1000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1817"/>
      </p:ext>
    </p:extLst>
  </p:cSld>
  <p:clrMapOvr>
    <a:masterClrMapping/>
  </p:clrMapOvr>
  <p:transition spd="slow" advTm="1000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2012"/>
      </p:ext>
    </p:extLst>
  </p:cSld>
  <p:clrMapOvr>
    <a:masterClrMapping/>
  </p:clrMapOvr>
  <p:transition spd="slow" advTm="1000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4770"/>
      </p:ext>
    </p:extLst>
  </p:cSld>
  <p:clrMapOvr>
    <a:masterClrMapping/>
  </p:clrMapOvr>
  <p:transition spd="slow" advTm="1000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540"/>
      </p:ext>
    </p:extLst>
  </p:cSld>
  <p:clrMapOvr>
    <a:masterClrMapping/>
  </p:clrMapOvr>
  <p:transition spd="slow" advTm="1000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4427"/>
      </p:ext>
    </p:extLst>
  </p:cSld>
  <p:clrMapOvr>
    <a:masterClrMapping/>
  </p:clrMapOvr>
  <p:transition spd="slow" advTm="1000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9359"/>
      </p:ext>
    </p:extLst>
  </p:cSld>
  <p:clrMapOvr>
    <a:masterClrMapping/>
  </p:clrMapOvr>
  <p:transition spd="slow" advTm="1000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9899"/>
      </p:ext>
    </p:extLst>
  </p:cSld>
  <p:clrMapOvr>
    <a:masterClrMapping/>
  </p:clrMapOvr>
  <p:transition spd="slow" advTm="1000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19085"/>
      </p:ext>
    </p:extLst>
  </p:cSld>
  <p:clrMapOvr>
    <a:masterClrMapping/>
  </p:clrMapOvr>
  <p:transition spd="slow" advTm="1000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3826"/>
      </p:ext>
    </p:extLst>
  </p:cSld>
  <p:clrMapOvr>
    <a:masterClrMapping/>
  </p:clrMapOvr>
  <p:transition spd="slow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8546"/>
      </p:ext>
    </p:extLst>
  </p:cSld>
  <p:clrMapOvr>
    <a:masterClrMapping/>
  </p:clrMapOvr>
  <p:transition spd="slow" advTm="1000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5743"/>
      </p:ext>
    </p:extLst>
  </p:cSld>
  <p:clrMapOvr>
    <a:masterClrMapping/>
  </p:clrMapOvr>
  <p:transition spd="slow" advTm="1000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9877"/>
      </p:ext>
    </p:extLst>
  </p:cSld>
  <p:clrMapOvr>
    <a:masterClrMapping/>
  </p:clrMapOvr>
  <p:transition spd="slow" advTm="1000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79749"/>
      </p:ext>
    </p:extLst>
  </p:cSld>
  <p:clrMapOvr>
    <a:masterClrMapping/>
  </p:clrMapOvr>
  <p:transition spd="slow" advTm="1000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4009"/>
      </p:ext>
    </p:extLst>
  </p:cSld>
  <p:clrMapOvr>
    <a:masterClrMapping/>
  </p:clrMapOvr>
  <p:transition spd="slow" advTm="1000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7277"/>
      </p:ext>
    </p:extLst>
  </p:cSld>
  <p:clrMapOvr>
    <a:masterClrMapping/>
  </p:clrMapOvr>
  <p:transition spd="slow" advTm="1000"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8377"/>
      </p:ext>
    </p:extLst>
  </p:cSld>
  <p:clrMapOvr>
    <a:masterClrMapping/>
  </p:clrMapOvr>
  <p:transition spd="slow" advTm="1000"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98845"/>
      </p:ext>
    </p:extLst>
  </p:cSld>
  <p:clrMapOvr>
    <a:masterClrMapping/>
  </p:clrMapOvr>
  <p:transition spd="slow" advTm="1000"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9704"/>
      </p:ext>
    </p:extLst>
  </p:cSld>
  <p:clrMapOvr>
    <a:masterClrMapping/>
  </p:clrMapOvr>
  <p:transition spd="slow" advTm="1000"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654"/>
      </p:ext>
    </p:extLst>
  </p:cSld>
  <p:clrMapOvr>
    <a:masterClrMapping/>
  </p:clrMapOvr>
  <p:transition spd="slow" advTm="1000"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2291"/>
      </p:ext>
    </p:extLst>
  </p:cSld>
  <p:clrMapOvr>
    <a:masterClrMapping/>
  </p:clrMapOvr>
  <p:transition spd="slow"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0393"/>
      </p:ext>
    </p:extLst>
  </p:cSld>
  <p:clrMapOvr>
    <a:masterClrMapping/>
  </p:clrMapOvr>
  <p:transition spd="slow" advTm="1000"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1398"/>
      </p:ext>
    </p:extLst>
  </p:cSld>
  <p:clrMapOvr>
    <a:masterClrMapping/>
  </p:clrMapOvr>
  <p:transition spd="slow" advTm="1000"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2971"/>
      </p:ext>
    </p:extLst>
  </p:cSld>
  <p:clrMapOvr>
    <a:masterClrMapping/>
  </p:clrMapOvr>
  <p:transition spd="slow" advTm="1000"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4871"/>
      </p:ext>
    </p:extLst>
  </p:cSld>
  <p:clrMapOvr>
    <a:masterClrMapping/>
  </p:clrMapOvr>
  <p:transition spd="slow" advTm="1000"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4735"/>
      </p:ext>
    </p:extLst>
  </p:cSld>
  <p:clrMapOvr>
    <a:masterClrMapping/>
  </p:clrMapOvr>
  <p:transition spd="slow" advTm="1000"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1083"/>
      </p:ext>
    </p:extLst>
  </p:cSld>
  <p:clrMapOvr>
    <a:masterClrMapping/>
  </p:clrMapOvr>
  <p:transition spd="slow" advTm="1000"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2406"/>
      </p:ext>
    </p:extLst>
  </p:cSld>
  <p:clrMapOvr>
    <a:masterClrMapping/>
  </p:clrMapOvr>
  <p:transition spd="slow" advTm="1000"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1880"/>
      </p:ext>
    </p:extLst>
  </p:cSld>
  <p:clrMapOvr>
    <a:masterClrMapping/>
  </p:clrMapOvr>
  <p:transition spd="slow" advTm="1000"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25"/>
      </p:ext>
    </p:extLst>
  </p:cSld>
  <p:clrMapOvr>
    <a:masterClrMapping/>
  </p:clrMapOvr>
  <p:transition spd="slow" advTm="1000"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4603"/>
      </p:ext>
    </p:extLst>
  </p:cSld>
  <p:clrMapOvr>
    <a:masterClrMapping/>
  </p:clrMapOvr>
  <p:transition spd="slow" advTm="1000"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03"/>
      </p:ext>
    </p:extLst>
  </p:cSld>
  <p:clrMapOvr>
    <a:masterClrMapping/>
  </p:clrMapOvr>
  <p:transition spd="slow"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71800"/>
      </p:ext>
    </p:extLst>
  </p:cSld>
  <p:clrMapOvr>
    <a:masterClrMapping/>
  </p:clrMapOvr>
  <p:transition spd="slow" advTm="1000"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6320"/>
      </p:ext>
    </p:extLst>
  </p:cSld>
  <p:clrMapOvr>
    <a:masterClrMapping/>
  </p:clrMapOvr>
  <p:transition spd="slow" advTm="1000"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00:06:00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0643"/>
      </p:ext>
    </p:extLst>
  </p:cSld>
  <p:clrMapOvr>
    <a:masterClrMapping/>
  </p:clrMapOvr>
  <p:transition spd="slow" advTm="1000"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07036"/>
      </p:ext>
    </p:extLst>
  </p:cSld>
  <p:clrMapOvr>
    <a:masterClrMapping/>
  </p:clrMapOvr>
  <p:transition spd="slow" advTm="1000"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65097"/>
      </p:ext>
    </p:extLst>
  </p:cSld>
  <p:clrMapOvr>
    <a:masterClrMapping/>
  </p:clrMapOvr>
  <p:transition spd="slow" advTm="1000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7138"/>
      </p:ext>
    </p:extLst>
  </p:cSld>
  <p:clrMapOvr>
    <a:masterClrMapping/>
  </p:clrMapOvr>
  <p:transition spd="slow" advTm="1000"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2115"/>
      </p:ext>
    </p:extLst>
  </p:cSld>
  <p:clrMapOvr>
    <a:masterClrMapping/>
  </p:clrMapOvr>
  <p:transition spd="slow" advTm="1000"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7813"/>
      </p:ext>
    </p:extLst>
  </p:cSld>
  <p:clrMapOvr>
    <a:masterClrMapping/>
  </p:clrMapOvr>
  <p:transition spd="slow" advTm="1000"/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5622"/>
      </p:ext>
    </p:extLst>
  </p:cSld>
  <p:clrMapOvr>
    <a:masterClrMapping/>
  </p:clrMapOvr>
  <p:transition spd="slow" advTm="1000"/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2665"/>
      </p:ext>
    </p:extLst>
  </p:cSld>
  <p:clrMapOvr>
    <a:masterClrMapping/>
  </p:clrMapOvr>
  <p:transition spd="slow" advTm="1000"/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7018"/>
      </p:ext>
    </p:extLst>
  </p:cSld>
  <p:clrMapOvr>
    <a:masterClrMapping/>
  </p:clrMapOvr>
  <p:transition spd="slow"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4332"/>
      </p:ext>
    </p:extLst>
  </p:cSld>
  <p:clrMapOvr>
    <a:masterClrMapping/>
  </p:clrMapOvr>
  <p:transition spd="slow" advTm="1000"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9990"/>
      </p:ext>
    </p:extLst>
  </p:cSld>
  <p:clrMapOvr>
    <a:masterClrMapping/>
  </p:clrMapOvr>
  <p:transition spd="slow" advTm="1000"/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2976"/>
      </p:ext>
    </p:extLst>
  </p:cSld>
  <p:clrMapOvr>
    <a:masterClrMapping/>
  </p:clrMapOvr>
  <p:transition spd="slow" advTm="1000"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4107"/>
      </p:ext>
    </p:extLst>
  </p:cSld>
  <p:clrMapOvr>
    <a:masterClrMapping/>
  </p:clrMapOvr>
  <p:transition spd="slow" advTm="1000"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9160"/>
      </p:ext>
    </p:extLst>
  </p:cSld>
  <p:clrMapOvr>
    <a:masterClrMapping/>
  </p:clrMapOvr>
  <p:transition spd="slow" advTm="1000"/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7653"/>
      </p:ext>
    </p:extLst>
  </p:cSld>
  <p:clrMapOvr>
    <a:masterClrMapping/>
  </p:clrMapOvr>
  <p:transition spd="slow" advTm="1000"/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8480"/>
      </p:ext>
    </p:extLst>
  </p:cSld>
  <p:clrMapOvr>
    <a:masterClrMapping/>
  </p:clrMapOvr>
  <p:transition spd="slow" advTm="1000"/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4040"/>
      </p:ext>
    </p:extLst>
  </p:cSld>
  <p:clrMapOvr>
    <a:masterClrMapping/>
  </p:clrMapOvr>
  <p:transition spd="slow" advTm="1000"/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0449"/>
      </p:ext>
    </p:extLst>
  </p:cSld>
  <p:clrMapOvr>
    <a:masterClrMapping/>
  </p:clrMapOvr>
  <p:transition spd="slow" advTm="1000"/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57756"/>
      </p:ext>
    </p:extLst>
  </p:cSld>
  <p:clrMapOvr>
    <a:masterClrMapping/>
  </p:clrMapOvr>
  <p:transition spd="slow" advTm="1000"/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8946"/>
      </p:ext>
    </p:extLst>
  </p:cSld>
  <p:clrMapOvr>
    <a:masterClrMapping/>
  </p:clrMapOvr>
  <p:transition spd="slow"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6085"/>
      </p:ext>
    </p:extLst>
  </p:cSld>
  <p:clrMapOvr>
    <a:masterClrMapping/>
  </p:clrMapOvr>
  <p:transition spd="slow" advTm="1000"/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66704"/>
      </p:ext>
    </p:extLst>
  </p:cSld>
  <p:clrMapOvr>
    <a:masterClrMapping/>
  </p:clrMapOvr>
  <p:transition spd="slow" advTm="1000"/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6606"/>
      </p:ext>
    </p:extLst>
  </p:cSld>
  <p:clrMapOvr>
    <a:masterClrMapping/>
  </p:clrMapOvr>
  <p:transition spd="slow" advTm="1000"/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65747"/>
      </p:ext>
    </p:extLst>
  </p:cSld>
  <p:clrMapOvr>
    <a:masterClrMapping/>
  </p:clrMapOvr>
  <p:transition spd="slow" advTm="1000"/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9188"/>
      </p:ext>
    </p:extLst>
  </p:cSld>
  <p:clrMapOvr>
    <a:masterClrMapping/>
  </p:clrMapOvr>
  <p:transition spd="slow" advTm="1000"/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02599"/>
      </p:ext>
    </p:extLst>
  </p:cSld>
  <p:clrMapOvr>
    <a:masterClrMapping/>
  </p:clrMapOvr>
  <p:transition spd="slow" advTm="1000"/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8786"/>
      </p:ext>
    </p:extLst>
  </p:cSld>
  <p:clrMapOvr>
    <a:masterClrMapping/>
  </p:clrMapOvr>
  <p:transition spd="slow" advTm="1000"/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31823"/>
      </p:ext>
    </p:extLst>
  </p:cSld>
  <p:clrMapOvr>
    <a:masterClrMapping/>
  </p:clrMapOvr>
  <p:transition spd="slow" advTm="1000"/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2573"/>
      </p:ext>
    </p:extLst>
  </p:cSld>
  <p:clrMapOvr>
    <a:masterClrMapping/>
  </p:clrMapOvr>
  <p:transition spd="slow" advTm="1000"/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02501"/>
      </p:ext>
    </p:extLst>
  </p:cSld>
  <p:clrMapOvr>
    <a:masterClrMapping/>
  </p:clrMapOvr>
  <p:transition spd="slow" advTm="1000"/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4766"/>
      </p:ext>
    </p:extLst>
  </p:cSld>
  <p:clrMapOvr>
    <a:masterClrMapping/>
  </p:clrMapOvr>
  <p:transition spd="slow"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15828"/>
      </p:ext>
    </p:extLst>
  </p:cSld>
  <p:clrMapOvr>
    <a:masterClrMapping/>
  </p:clrMapOvr>
  <p:transition spd="slow" advTm="1000"/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2937"/>
      </p:ext>
    </p:extLst>
  </p:cSld>
  <p:clrMapOvr>
    <a:masterClrMapping/>
  </p:clrMapOvr>
  <p:transition spd="slow" advTm="1000"/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32036"/>
      </p:ext>
    </p:extLst>
  </p:cSld>
  <p:clrMapOvr>
    <a:masterClrMapping/>
  </p:clrMapOvr>
  <p:transition spd="slow" advTm="1000"/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5626"/>
      </p:ext>
    </p:extLst>
  </p:cSld>
  <p:clrMapOvr>
    <a:masterClrMapping/>
  </p:clrMapOvr>
  <p:transition spd="slow" advTm="1000"/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260"/>
      </p:ext>
    </p:extLst>
  </p:cSld>
  <p:clrMapOvr>
    <a:masterClrMapping/>
  </p:clrMapOvr>
  <p:transition spd="slow" advTm="1000"/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76910"/>
      </p:ext>
    </p:extLst>
  </p:cSld>
  <p:clrMapOvr>
    <a:masterClrMapping/>
  </p:clrMapOvr>
  <p:transition spd="slow" advTm="1000"/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168"/>
      </p:ext>
    </p:extLst>
  </p:cSld>
  <p:clrMapOvr>
    <a:masterClrMapping/>
  </p:clrMapOvr>
  <p:transition spd="slow" advTm="1000"/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4492"/>
      </p:ext>
    </p:extLst>
  </p:cSld>
  <p:clrMapOvr>
    <a:masterClrMapping/>
  </p:clrMapOvr>
  <p:transition spd="slow" advTm="1000"/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7903"/>
      </p:ext>
    </p:extLst>
  </p:cSld>
  <p:clrMapOvr>
    <a:masterClrMapping/>
  </p:clrMapOvr>
  <p:transition spd="slow" advTm="1000"/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3550"/>
      </p:ext>
    </p:extLst>
  </p:cSld>
  <p:clrMapOvr>
    <a:masterClrMapping/>
  </p:clrMapOvr>
  <p:transition spd="slow" advTm="1000"/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773"/>
      </p:ext>
    </p:extLst>
  </p:cSld>
  <p:clrMapOvr>
    <a:masterClrMapping/>
  </p:clrMapOvr>
  <p:transition spd="slow"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4847"/>
      </p:ext>
    </p:extLst>
  </p:cSld>
  <p:clrMapOvr>
    <a:masterClrMapping/>
  </p:clrMapOvr>
  <p:transition spd="slow" advTm="1000"/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530"/>
      </p:ext>
    </p:extLst>
  </p:cSld>
  <p:clrMapOvr>
    <a:masterClrMapping/>
  </p:clrMapOvr>
  <p:transition spd="slow" advTm="1000"/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04615"/>
      </p:ext>
    </p:extLst>
  </p:cSld>
  <p:clrMapOvr>
    <a:masterClrMapping/>
  </p:clrMapOvr>
  <p:transition spd="slow" advTm="1000"/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31203"/>
      </p:ext>
    </p:extLst>
  </p:cSld>
  <p:clrMapOvr>
    <a:masterClrMapping/>
  </p:clrMapOvr>
  <p:transition spd="slow" advTm="1000"/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2144"/>
      </p:ext>
    </p:extLst>
  </p:cSld>
  <p:clrMapOvr>
    <a:masterClrMapping/>
  </p:clrMapOvr>
  <p:transition spd="slow" advTm="1000"/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4951"/>
      </p:ext>
    </p:extLst>
  </p:cSld>
  <p:clrMapOvr>
    <a:masterClrMapping/>
  </p:clrMapOvr>
  <p:transition spd="slow" advTm="1000"/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5540"/>
      </p:ext>
    </p:extLst>
  </p:cSld>
  <p:clrMapOvr>
    <a:masterClrMapping/>
  </p:clrMapOvr>
  <p:transition spd="slow" advTm="1000"/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8770"/>
      </p:ext>
    </p:extLst>
  </p:cSld>
  <p:clrMapOvr>
    <a:masterClrMapping/>
  </p:clrMapOvr>
  <p:transition spd="slow" advTm="1000"/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4970"/>
      </p:ext>
    </p:extLst>
  </p:cSld>
  <p:clrMapOvr>
    <a:masterClrMapping/>
  </p:clrMapOvr>
  <p:transition spd="slow" advTm="1000"/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77568"/>
      </p:ext>
    </p:extLst>
  </p:cSld>
  <p:clrMapOvr>
    <a:masterClrMapping/>
  </p:clrMapOvr>
  <p:transition spd="slow" advTm="1000"/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5275"/>
      </p:ext>
    </p:extLst>
  </p:cSld>
  <p:clrMapOvr>
    <a:masterClrMapping/>
  </p:clrMapOvr>
  <p:transition spd="slow"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160"/>
      </p:ext>
    </p:extLst>
  </p:cSld>
  <p:clrMapOvr>
    <a:masterClrMapping/>
  </p:clrMapOvr>
  <p:transition spd="slow" advTm="1000"/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76070"/>
      </p:ext>
    </p:extLst>
  </p:cSld>
  <p:clrMapOvr>
    <a:masterClrMapping/>
  </p:clrMapOvr>
  <p:transition spd="slow" advTm="1000"/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5310"/>
      </p:ext>
    </p:extLst>
  </p:cSld>
  <p:clrMapOvr>
    <a:masterClrMapping/>
  </p:clrMapOvr>
  <p:transition spd="slow" advTm="1000"/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09294"/>
      </p:ext>
    </p:extLst>
  </p:cSld>
  <p:clrMapOvr>
    <a:masterClrMapping/>
  </p:clrMapOvr>
  <p:transition spd="slow" advTm="1000"/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24660"/>
      </p:ext>
    </p:extLst>
  </p:cSld>
  <p:clrMapOvr>
    <a:masterClrMapping/>
  </p:clrMapOvr>
  <p:transition spd="slow" advTm="1000"/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9890"/>
      </p:ext>
    </p:extLst>
  </p:cSld>
  <p:clrMapOvr>
    <a:masterClrMapping/>
  </p:clrMapOvr>
  <p:transition spd="slow" advTm="1000"/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9143"/>
      </p:ext>
    </p:extLst>
  </p:cSld>
  <p:clrMapOvr>
    <a:masterClrMapping/>
  </p:clrMapOvr>
  <p:transition spd="slow" advTm="1000"/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01"/>
      </p:ext>
    </p:extLst>
  </p:cSld>
  <p:clrMapOvr>
    <a:masterClrMapping/>
  </p:clrMapOvr>
  <p:transition spd="slow" advTm="1000"/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7130"/>
      </p:ext>
    </p:extLst>
  </p:cSld>
  <p:clrMapOvr>
    <a:masterClrMapping/>
  </p:clrMapOvr>
  <p:transition spd="slow" advTm="1000"/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80900"/>
      </p:ext>
    </p:extLst>
  </p:cSld>
  <p:clrMapOvr>
    <a:masterClrMapping/>
  </p:clrMapOvr>
  <p:transition spd="slow" advTm="1000"/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78922"/>
      </p:ext>
    </p:extLst>
  </p:cSld>
  <p:clrMapOvr>
    <a:masterClrMapping/>
  </p:clrMapOvr>
  <p:transition spd="slow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5658"/>
      </p:ext>
    </p:extLst>
  </p:cSld>
  <p:clrMapOvr>
    <a:masterClrMapping/>
  </p:clrMapOvr>
  <p:transition spd="slow"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448"/>
      </p:ext>
    </p:extLst>
  </p:cSld>
  <p:clrMapOvr>
    <a:masterClrMapping/>
  </p:clrMapOvr>
  <p:transition spd="slow" advTm="1000"/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93177"/>
      </p:ext>
    </p:extLst>
  </p:cSld>
  <p:clrMapOvr>
    <a:masterClrMapping/>
  </p:clrMapOvr>
  <p:transition spd="slow" advTm="1000"/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00:05:00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234"/>
      </p:ext>
    </p:extLst>
  </p:cSld>
  <p:clrMapOvr>
    <a:masterClrMapping/>
  </p:clrMapOvr>
  <p:transition spd="slow" advTm="1000"/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4043"/>
      </p:ext>
    </p:extLst>
  </p:cSld>
  <p:clrMapOvr>
    <a:masterClrMapping/>
  </p:clrMapOvr>
  <p:transition spd="slow" advTm="1000"/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7119"/>
      </p:ext>
    </p:extLst>
  </p:cSld>
  <p:clrMapOvr>
    <a:masterClrMapping/>
  </p:clrMapOvr>
  <p:transition spd="slow" advTm="1000"/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28499"/>
      </p:ext>
    </p:extLst>
  </p:cSld>
  <p:clrMapOvr>
    <a:masterClrMapping/>
  </p:clrMapOvr>
  <p:transition spd="slow" advTm="1000"/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34213"/>
      </p:ext>
    </p:extLst>
  </p:cSld>
  <p:clrMapOvr>
    <a:masterClrMapping/>
  </p:clrMapOvr>
  <p:transition spd="slow" advTm="1000"/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0651"/>
      </p:ext>
    </p:extLst>
  </p:cSld>
  <p:clrMapOvr>
    <a:masterClrMapping/>
  </p:clrMapOvr>
  <p:transition spd="slow" advTm="1000"/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96451"/>
      </p:ext>
    </p:extLst>
  </p:cSld>
  <p:clrMapOvr>
    <a:masterClrMapping/>
  </p:clrMapOvr>
  <p:transition spd="slow" advTm="1000"/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7661"/>
      </p:ext>
    </p:extLst>
  </p:cSld>
  <p:clrMapOvr>
    <a:masterClrMapping/>
  </p:clrMapOvr>
  <p:transition spd="slow" advTm="1000"/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7779"/>
      </p:ext>
    </p:extLst>
  </p:cSld>
  <p:clrMapOvr>
    <a:masterClrMapping/>
  </p:clrMapOvr>
  <p:transition spd="slow"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9376"/>
      </p:ext>
    </p:extLst>
  </p:cSld>
  <p:clrMapOvr>
    <a:masterClrMapping/>
  </p:clrMapOvr>
  <p:transition spd="slow" advTm="1000"/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34396"/>
      </p:ext>
    </p:extLst>
  </p:cSld>
  <p:clrMapOvr>
    <a:masterClrMapping/>
  </p:clrMapOvr>
  <p:transition spd="slow" advTm="1000"/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4705"/>
      </p:ext>
    </p:extLst>
  </p:cSld>
  <p:clrMapOvr>
    <a:masterClrMapping/>
  </p:clrMapOvr>
  <p:transition spd="slow" advTm="1000"/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9182"/>
      </p:ext>
    </p:extLst>
  </p:cSld>
  <p:clrMapOvr>
    <a:masterClrMapping/>
  </p:clrMapOvr>
  <p:transition spd="slow" advTm="1000"/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1094"/>
      </p:ext>
    </p:extLst>
  </p:cSld>
  <p:clrMapOvr>
    <a:masterClrMapping/>
  </p:clrMapOvr>
  <p:transition spd="slow" advTm="1000"/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180"/>
      </p:ext>
    </p:extLst>
  </p:cSld>
  <p:clrMapOvr>
    <a:masterClrMapping/>
  </p:clrMapOvr>
  <p:transition spd="slow" advTm="1000"/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4264"/>
      </p:ext>
    </p:extLst>
  </p:cSld>
  <p:clrMapOvr>
    <a:masterClrMapping/>
  </p:clrMapOvr>
  <p:transition spd="slow" advTm="1000"/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652"/>
      </p:ext>
    </p:extLst>
  </p:cSld>
  <p:clrMapOvr>
    <a:masterClrMapping/>
  </p:clrMapOvr>
  <p:transition spd="slow" advTm="1000"/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802"/>
      </p:ext>
    </p:extLst>
  </p:cSld>
  <p:clrMapOvr>
    <a:masterClrMapping/>
  </p:clrMapOvr>
  <p:transition spd="slow" advTm="1000"/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0729"/>
      </p:ext>
    </p:extLst>
  </p:cSld>
  <p:clrMapOvr>
    <a:masterClrMapping/>
  </p:clrMapOvr>
  <p:transition spd="slow" advTm="1000"/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6800"/>
      </p:ext>
    </p:extLst>
  </p:cSld>
  <p:clrMapOvr>
    <a:masterClrMapping/>
  </p:clrMapOvr>
  <p:transition spd="slow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8661"/>
      </p:ext>
    </p:extLst>
  </p:cSld>
  <p:clrMapOvr>
    <a:masterClrMapping/>
  </p:clrMapOvr>
  <p:transition spd="slow" advTm="1000"/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6906"/>
      </p:ext>
    </p:extLst>
  </p:cSld>
  <p:clrMapOvr>
    <a:masterClrMapping/>
  </p:clrMapOvr>
  <p:transition spd="slow" advTm="1000"/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3051"/>
      </p:ext>
    </p:extLst>
  </p:cSld>
  <p:clrMapOvr>
    <a:masterClrMapping/>
  </p:clrMapOvr>
  <p:transition spd="slow" advTm="1000"/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0174"/>
      </p:ext>
    </p:extLst>
  </p:cSld>
  <p:clrMapOvr>
    <a:masterClrMapping/>
  </p:clrMapOvr>
  <p:transition spd="slow" advTm="1000"/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086"/>
      </p:ext>
    </p:extLst>
  </p:cSld>
  <p:clrMapOvr>
    <a:masterClrMapping/>
  </p:clrMapOvr>
  <p:transition spd="slow" advTm="1000"/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5299"/>
      </p:ext>
    </p:extLst>
  </p:cSld>
  <p:clrMapOvr>
    <a:masterClrMapping/>
  </p:clrMapOvr>
  <p:transition spd="slow" advTm="1000"/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6182"/>
      </p:ext>
    </p:extLst>
  </p:cSld>
  <p:clrMapOvr>
    <a:masterClrMapping/>
  </p:clrMapOvr>
  <p:transition spd="slow" advTm="1000"/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11146"/>
      </p:ext>
    </p:extLst>
  </p:cSld>
  <p:clrMapOvr>
    <a:masterClrMapping/>
  </p:clrMapOvr>
  <p:transition spd="slow" advTm="1000"/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2240"/>
      </p:ext>
    </p:extLst>
  </p:cSld>
  <p:clrMapOvr>
    <a:masterClrMapping/>
  </p:clrMapOvr>
  <p:transition spd="slow" advTm="1000"/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4920"/>
      </p:ext>
    </p:extLst>
  </p:cSld>
  <p:clrMapOvr>
    <a:masterClrMapping/>
  </p:clrMapOvr>
  <p:transition spd="slow" advTm="1000"/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4873"/>
      </p:ext>
    </p:extLst>
  </p:cSld>
  <p:clrMapOvr>
    <a:masterClrMapping/>
  </p:clrMapOvr>
  <p:transition spd="slow"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7754"/>
      </p:ext>
    </p:extLst>
  </p:cSld>
  <p:clrMapOvr>
    <a:masterClrMapping/>
  </p:clrMapOvr>
  <p:transition spd="slow" advTm="1000"/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1931"/>
      </p:ext>
    </p:extLst>
  </p:cSld>
  <p:clrMapOvr>
    <a:masterClrMapping/>
  </p:clrMapOvr>
  <p:transition spd="slow" advTm="1000"/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78862"/>
      </p:ext>
    </p:extLst>
  </p:cSld>
  <p:clrMapOvr>
    <a:masterClrMapping/>
  </p:clrMapOvr>
  <p:transition spd="slow" advTm="1000"/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4129"/>
      </p:ext>
    </p:extLst>
  </p:cSld>
  <p:clrMapOvr>
    <a:masterClrMapping/>
  </p:clrMapOvr>
  <p:transition spd="slow" advTm="1000"/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62025"/>
      </p:ext>
    </p:extLst>
  </p:cSld>
  <p:clrMapOvr>
    <a:masterClrMapping/>
  </p:clrMapOvr>
  <p:transition spd="slow" advTm="1000"/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9056"/>
      </p:ext>
    </p:extLst>
  </p:cSld>
  <p:clrMapOvr>
    <a:masterClrMapping/>
  </p:clrMapOvr>
  <p:transition spd="slow" advTm="1000"/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71"/>
      </p:ext>
    </p:extLst>
  </p:cSld>
  <p:clrMapOvr>
    <a:masterClrMapping/>
  </p:clrMapOvr>
  <p:transition spd="slow" advTm="1000"/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8081"/>
      </p:ext>
    </p:extLst>
  </p:cSld>
  <p:clrMapOvr>
    <a:masterClrMapping/>
  </p:clrMapOvr>
  <p:transition spd="slow" advTm="1000"/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7723"/>
      </p:ext>
    </p:extLst>
  </p:cSld>
  <p:clrMapOvr>
    <a:masterClrMapping/>
  </p:clrMapOvr>
  <p:transition spd="slow" advTm="1000"/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00794"/>
      </p:ext>
    </p:extLst>
  </p:cSld>
  <p:clrMapOvr>
    <a:masterClrMapping/>
  </p:clrMapOvr>
  <p:transition spd="slow" advTm="1000"/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4324"/>
      </p:ext>
    </p:extLst>
  </p:cSld>
  <p:clrMapOvr>
    <a:masterClrMapping/>
  </p:clrMapOvr>
  <p:transition spd="slow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6961"/>
      </p:ext>
    </p:extLst>
  </p:cSld>
  <p:clrMapOvr>
    <a:masterClrMapping/>
  </p:clrMapOvr>
  <p:transition spd="slow" advTm="1000"/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7303"/>
      </p:ext>
    </p:extLst>
  </p:cSld>
  <p:clrMapOvr>
    <a:masterClrMapping/>
  </p:clrMapOvr>
  <p:transition spd="slow" advTm="1000"/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9528"/>
      </p:ext>
    </p:extLst>
  </p:cSld>
  <p:clrMapOvr>
    <a:masterClrMapping/>
  </p:clrMapOvr>
  <p:transition spd="slow" advTm="1000"/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15780"/>
      </p:ext>
    </p:extLst>
  </p:cSld>
  <p:clrMapOvr>
    <a:masterClrMapping/>
  </p:clrMapOvr>
  <p:transition spd="slow" advTm="1000"/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79933"/>
      </p:ext>
    </p:extLst>
  </p:cSld>
  <p:clrMapOvr>
    <a:masterClrMapping/>
  </p:clrMapOvr>
  <p:transition spd="slow" advTm="1000"/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844"/>
      </p:ext>
    </p:extLst>
  </p:cSld>
  <p:clrMapOvr>
    <a:masterClrMapping/>
  </p:clrMapOvr>
  <p:transition spd="slow" advTm="1000"/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89786"/>
      </p:ext>
    </p:extLst>
  </p:cSld>
  <p:clrMapOvr>
    <a:masterClrMapping/>
  </p:clrMapOvr>
  <p:transition spd="slow" advTm="1000"/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983"/>
      </p:ext>
    </p:extLst>
  </p:cSld>
  <p:clrMapOvr>
    <a:masterClrMapping/>
  </p:clrMapOvr>
  <p:transition spd="slow" advTm="1000"/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6292"/>
      </p:ext>
    </p:extLst>
  </p:cSld>
  <p:clrMapOvr>
    <a:masterClrMapping/>
  </p:clrMapOvr>
  <p:transition spd="slow" advTm="1000"/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6945"/>
      </p:ext>
    </p:extLst>
  </p:cSld>
  <p:clrMapOvr>
    <a:masterClrMapping/>
  </p:clrMapOvr>
  <p:transition spd="slow" advTm="1000"/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62009"/>
      </p:ext>
    </p:extLst>
  </p:cSld>
  <p:clrMapOvr>
    <a:masterClrMapping/>
  </p:clrMapOvr>
  <p:transition spd="slow"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017"/>
      </p:ext>
    </p:extLst>
  </p:cSld>
  <p:clrMapOvr>
    <a:masterClrMapping/>
  </p:clrMapOvr>
  <p:transition spd="slow" advTm="1000"/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5657"/>
      </p:ext>
    </p:extLst>
  </p:cSld>
  <p:clrMapOvr>
    <a:masterClrMapping/>
  </p:clrMapOvr>
  <p:transition spd="slow" advTm="1000"/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7596"/>
      </p:ext>
    </p:extLst>
  </p:cSld>
  <p:clrMapOvr>
    <a:masterClrMapping/>
  </p:clrMapOvr>
  <p:transition spd="slow" advTm="1000"/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0815"/>
      </p:ext>
    </p:extLst>
  </p:cSld>
  <p:clrMapOvr>
    <a:masterClrMapping/>
  </p:clrMapOvr>
  <p:transition spd="slow" advTm="1000"/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10470"/>
      </p:ext>
    </p:extLst>
  </p:cSld>
  <p:clrMapOvr>
    <a:masterClrMapping/>
  </p:clrMapOvr>
  <p:transition spd="slow" advTm="1000"/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1683"/>
      </p:ext>
    </p:extLst>
  </p:cSld>
  <p:clrMapOvr>
    <a:masterClrMapping/>
  </p:clrMapOvr>
  <p:transition spd="slow" advTm="1000"/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6566"/>
      </p:ext>
    </p:extLst>
  </p:cSld>
  <p:clrMapOvr>
    <a:masterClrMapping/>
  </p:clrMapOvr>
  <p:transition spd="slow" advTm="1000"/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7723"/>
      </p:ext>
    </p:extLst>
  </p:cSld>
  <p:clrMapOvr>
    <a:masterClrMapping/>
  </p:clrMapOvr>
  <p:transition spd="slow" advTm="1000"/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86367"/>
      </p:ext>
    </p:extLst>
  </p:cSld>
  <p:clrMapOvr>
    <a:masterClrMapping/>
  </p:clrMapOvr>
  <p:transition spd="slow" advTm="1000"/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7033"/>
      </p:ext>
    </p:extLst>
  </p:cSld>
  <p:clrMapOvr>
    <a:masterClrMapping/>
  </p:clrMapOvr>
  <p:transition spd="slow" advTm="1000"/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49515"/>
      </p:ext>
    </p:extLst>
  </p:cSld>
  <p:clrMapOvr>
    <a:masterClrMapping/>
  </p:clrMapOvr>
  <p:transition spd="slow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1223"/>
      </p:ext>
    </p:extLst>
  </p:cSld>
  <p:clrMapOvr>
    <a:masterClrMapping/>
  </p:clrMapOvr>
  <p:transition spd="slow" advTm="1000"/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7950"/>
      </p:ext>
    </p:extLst>
  </p:cSld>
  <p:clrMapOvr>
    <a:masterClrMapping/>
  </p:clrMapOvr>
  <p:transition spd="slow" advTm="1000"/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00:04:00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797"/>
      </p:ext>
    </p:extLst>
  </p:cSld>
  <p:clrMapOvr>
    <a:masterClrMapping/>
  </p:clrMapOvr>
  <p:transition spd="slow" advTm="1000"/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6971"/>
      </p:ext>
    </p:extLst>
  </p:cSld>
  <p:clrMapOvr>
    <a:masterClrMapping/>
  </p:clrMapOvr>
  <p:transition spd="slow" advTm="1000"/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1646"/>
      </p:ext>
    </p:extLst>
  </p:cSld>
  <p:clrMapOvr>
    <a:masterClrMapping/>
  </p:clrMapOvr>
  <p:transition spd="slow" advTm="1000"/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1191"/>
      </p:ext>
    </p:extLst>
  </p:cSld>
  <p:clrMapOvr>
    <a:masterClrMapping/>
  </p:clrMapOvr>
  <p:transition spd="slow" advTm="1000"/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97800"/>
      </p:ext>
    </p:extLst>
  </p:cSld>
  <p:clrMapOvr>
    <a:masterClrMapping/>
  </p:clrMapOvr>
  <p:transition spd="slow" advTm="1000"/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1013"/>
      </p:ext>
    </p:extLst>
  </p:cSld>
  <p:clrMapOvr>
    <a:masterClrMapping/>
  </p:clrMapOvr>
  <p:transition spd="slow" advTm="1000"/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9546"/>
      </p:ext>
    </p:extLst>
  </p:cSld>
  <p:clrMapOvr>
    <a:masterClrMapping/>
  </p:clrMapOvr>
  <p:transition spd="slow" advTm="1000"/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4327"/>
      </p:ext>
    </p:extLst>
  </p:cSld>
  <p:clrMapOvr>
    <a:masterClrMapping/>
  </p:clrMapOvr>
  <p:transition spd="slow" advTm="1000"/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8538"/>
      </p:ext>
    </p:extLst>
  </p:cSld>
  <p:clrMapOvr>
    <a:masterClrMapping/>
  </p:clrMapOvr>
  <p:transition spd="slow"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4810"/>
      </p:ext>
    </p:extLst>
  </p:cSld>
  <p:clrMapOvr>
    <a:masterClrMapping/>
  </p:clrMapOvr>
  <p:transition spd="slow" advTm="1000"/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5976"/>
      </p:ext>
    </p:extLst>
  </p:cSld>
  <p:clrMapOvr>
    <a:masterClrMapping/>
  </p:clrMapOvr>
  <p:transition spd="slow" advTm="1000"/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1166"/>
      </p:ext>
    </p:extLst>
  </p:cSld>
  <p:clrMapOvr>
    <a:masterClrMapping/>
  </p:clrMapOvr>
  <p:transition spd="slow" advTm="1000"/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79746"/>
      </p:ext>
    </p:extLst>
  </p:cSld>
  <p:clrMapOvr>
    <a:masterClrMapping/>
  </p:clrMapOvr>
  <p:transition spd="slow" advTm="1000"/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90226"/>
      </p:ext>
    </p:extLst>
  </p:cSld>
  <p:clrMapOvr>
    <a:masterClrMapping/>
  </p:clrMapOvr>
  <p:transition spd="slow" advTm="1000"/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8649"/>
      </p:ext>
    </p:extLst>
  </p:cSld>
  <p:clrMapOvr>
    <a:masterClrMapping/>
  </p:clrMapOvr>
  <p:transition spd="slow" advTm="1000"/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9247"/>
      </p:ext>
    </p:extLst>
  </p:cSld>
  <p:clrMapOvr>
    <a:masterClrMapping/>
  </p:clrMapOvr>
  <p:transition spd="slow" advTm="1000"/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2940"/>
      </p:ext>
    </p:extLst>
  </p:cSld>
  <p:clrMapOvr>
    <a:masterClrMapping/>
  </p:clrMapOvr>
  <p:transition spd="slow" advTm="1000"/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4723"/>
      </p:ext>
    </p:extLst>
  </p:cSld>
  <p:clrMapOvr>
    <a:masterClrMapping/>
  </p:clrMapOvr>
  <p:transition spd="slow" advTm="1000"/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4319"/>
      </p:ext>
    </p:extLst>
  </p:cSld>
  <p:clrMapOvr>
    <a:masterClrMapping/>
  </p:clrMapOvr>
  <p:transition spd="slow" advTm="1000"/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5345"/>
      </p:ext>
    </p:extLst>
  </p:cSld>
  <p:clrMapOvr>
    <a:masterClrMapping/>
  </p:clrMapOvr>
  <p:transition spd="slow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427"/>
      </p:ext>
    </p:extLst>
  </p:cSld>
  <p:clrMapOvr>
    <a:masterClrMapping/>
  </p:clrMapOvr>
  <p:transition spd="slow" advTm="1000"/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6895"/>
      </p:ext>
    </p:extLst>
  </p:cSld>
  <p:clrMapOvr>
    <a:masterClrMapping/>
  </p:clrMapOvr>
  <p:transition spd="slow" advTm="1000"/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0058"/>
      </p:ext>
    </p:extLst>
  </p:cSld>
  <p:clrMapOvr>
    <a:masterClrMapping/>
  </p:clrMapOvr>
  <p:transition spd="slow" advTm="1000"/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3926"/>
      </p:ext>
    </p:extLst>
  </p:cSld>
  <p:clrMapOvr>
    <a:masterClrMapping/>
  </p:clrMapOvr>
  <p:transition spd="slow" advTm="1000"/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4840"/>
      </p:ext>
    </p:extLst>
  </p:cSld>
  <p:clrMapOvr>
    <a:masterClrMapping/>
  </p:clrMapOvr>
  <p:transition spd="slow" advTm="1000"/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289"/>
      </p:ext>
    </p:extLst>
  </p:cSld>
  <p:clrMapOvr>
    <a:masterClrMapping/>
  </p:clrMapOvr>
  <p:transition spd="slow" advTm="1000"/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0536"/>
      </p:ext>
    </p:extLst>
  </p:cSld>
  <p:clrMapOvr>
    <a:masterClrMapping/>
  </p:clrMapOvr>
  <p:transition spd="slow" advTm="1000"/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46979"/>
      </p:ext>
    </p:extLst>
  </p:cSld>
  <p:clrMapOvr>
    <a:masterClrMapping/>
  </p:clrMapOvr>
  <p:transition spd="slow" advTm="1000"/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1458"/>
      </p:ext>
    </p:extLst>
  </p:cSld>
  <p:clrMapOvr>
    <a:masterClrMapping/>
  </p:clrMapOvr>
  <p:transition spd="slow" advTm="1000"/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111"/>
      </p:ext>
    </p:extLst>
  </p:cSld>
  <p:clrMapOvr>
    <a:masterClrMapping/>
  </p:clrMapOvr>
  <p:transition spd="slow" advTm="1000"/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5683"/>
      </p:ext>
    </p:extLst>
  </p:cSld>
  <p:clrMapOvr>
    <a:masterClrMapping/>
  </p:clrMapOvr>
  <p:transition spd="slow"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37679"/>
      </p:ext>
    </p:extLst>
  </p:cSld>
  <p:clrMapOvr>
    <a:masterClrMapping/>
  </p:clrMapOvr>
  <p:transition spd="slow" advTm="1000"/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10904"/>
      </p:ext>
    </p:extLst>
  </p:cSld>
  <p:clrMapOvr>
    <a:masterClrMapping/>
  </p:clrMapOvr>
  <p:transition spd="slow" advTm="1000"/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64704"/>
      </p:ext>
    </p:extLst>
  </p:cSld>
  <p:clrMapOvr>
    <a:masterClrMapping/>
  </p:clrMapOvr>
  <p:transition spd="slow" advTm="1000"/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9495"/>
      </p:ext>
    </p:extLst>
  </p:cSld>
  <p:clrMapOvr>
    <a:masterClrMapping/>
  </p:clrMapOvr>
  <p:transition spd="slow" advTm="1000"/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7203"/>
      </p:ext>
    </p:extLst>
  </p:cSld>
  <p:clrMapOvr>
    <a:masterClrMapping/>
  </p:clrMapOvr>
  <p:transition spd="slow" advTm="1000"/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61103"/>
      </p:ext>
    </p:extLst>
  </p:cSld>
  <p:clrMapOvr>
    <a:masterClrMapping/>
  </p:clrMapOvr>
  <p:transition spd="slow" advTm="1000"/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6915"/>
      </p:ext>
    </p:extLst>
  </p:cSld>
  <p:clrMapOvr>
    <a:masterClrMapping/>
  </p:clrMapOvr>
  <p:transition spd="slow" advTm="1000"/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3475"/>
      </p:ext>
    </p:extLst>
  </p:cSld>
  <p:clrMapOvr>
    <a:masterClrMapping/>
  </p:clrMapOvr>
  <p:transition spd="slow" advTm="1000"/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39115"/>
      </p:ext>
    </p:extLst>
  </p:cSld>
  <p:clrMapOvr>
    <a:masterClrMapping/>
  </p:clrMapOvr>
  <p:transition spd="slow" advTm="1000"/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7775"/>
      </p:ext>
    </p:extLst>
  </p:cSld>
  <p:clrMapOvr>
    <a:masterClrMapping/>
  </p:clrMapOvr>
  <p:transition spd="slow" advTm="1000"/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043"/>
      </p:ext>
    </p:extLst>
  </p:cSld>
  <p:clrMapOvr>
    <a:masterClrMapping/>
  </p:clrMapOvr>
  <p:transition spd="slow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1690"/>
      </p:ext>
    </p:extLst>
  </p:cSld>
  <p:clrMapOvr>
    <a:masterClrMapping/>
  </p:clrMapOvr>
  <p:transition spd="slow"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119"/>
      </p:ext>
    </p:extLst>
  </p:cSld>
  <p:clrMapOvr>
    <a:masterClrMapping/>
  </p:clrMapOvr>
  <p:transition spd="slow" advTm="1000"/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69274"/>
      </p:ext>
    </p:extLst>
  </p:cSld>
  <p:clrMapOvr>
    <a:masterClrMapping/>
  </p:clrMapOvr>
  <p:transition spd="slow" advTm="1000"/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7474"/>
      </p:ext>
    </p:extLst>
  </p:cSld>
  <p:clrMapOvr>
    <a:masterClrMapping/>
  </p:clrMapOvr>
  <p:transition spd="slow" advTm="1000"/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1646"/>
      </p:ext>
    </p:extLst>
  </p:cSld>
  <p:clrMapOvr>
    <a:masterClrMapping/>
  </p:clrMapOvr>
  <p:transition spd="slow" advTm="1000"/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27115"/>
      </p:ext>
    </p:extLst>
  </p:cSld>
  <p:clrMapOvr>
    <a:masterClrMapping/>
  </p:clrMapOvr>
  <p:transition spd="slow" advTm="1000"/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4406"/>
      </p:ext>
    </p:extLst>
  </p:cSld>
  <p:clrMapOvr>
    <a:masterClrMapping/>
  </p:clrMapOvr>
  <p:transition spd="slow" advTm="1000"/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97587"/>
      </p:ext>
    </p:extLst>
  </p:cSld>
  <p:clrMapOvr>
    <a:masterClrMapping/>
  </p:clrMapOvr>
  <p:transition spd="slow" advTm="1000"/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6676"/>
      </p:ext>
    </p:extLst>
  </p:cSld>
  <p:clrMapOvr>
    <a:masterClrMapping/>
  </p:clrMapOvr>
  <p:transition spd="slow" advTm="1000"/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3080"/>
      </p:ext>
    </p:extLst>
  </p:cSld>
  <p:clrMapOvr>
    <a:masterClrMapping/>
  </p:clrMapOvr>
  <p:transition spd="slow" advTm="1000"/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1994"/>
      </p:ext>
    </p:extLst>
  </p:cSld>
  <p:clrMapOvr>
    <a:masterClrMapping/>
  </p:clrMapOvr>
  <p:transition spd="slow" advTm="1000"/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7095"/>
      </p:ext>
    </p:extLst>
  </p:cSld>
  <p:clrMapOvr>
    <a:masterClrMapping/>
  </p:clrMapOvr>
  <p:transition spd="slow"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2236"/>
      </p:ext>
    </p:extLst>
  </p:cSld>
  <p:clrMapOvr>
    <a:masterClrMapping/>
  </p:clrMapOvr>
  <p:transition spd="slow" advTm="1000"/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9155"/>
      </p:ext>
    </p:extLst>
  </p:cSld>
  <p:clrMapOvr>
    <a:masterClrMapping/>
  </p:clrMapOvr>
  <p:transition spd="slow" advTm="1000"/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3798"/>
      </p:ext>
    </p:extLst>
  </p:cSld>
  <p:clrMapOvr>
    <a:masterClrMapping/>
  </p:clrMapOvr>
  <p:transition spd="slow" advTm="1000"/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9707"/>
      </p:ext>
    </p:extLst>
  </p:cSld>
  <p:clrMapOvr>
    <a:masterClrMapping/>
  </p:clrMapOvr>
  <p:transition spd="slow" advTm="1000"/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3452"/>
      </p:ext>
    </p:extLst>
  </p:cSld>
  <p:clrMapOvr>
    <a:masterClrMapping/>
  </p:clrMapOvr>
  <p:transition spd="slow" advTm="1000"/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0979"/>
      </p:ext>
    </p:extLst>
  </p:cSld>
  <p:clrMapOvr>
    <a:masterClrMapping/>
  </p:clrMapOvr>
  <p:transition spd="slow" advTm="1000"/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4674"/>
      </p:ext>
    </p:extLst>
  </p:cSld>
  <p:clrMapOvr>
    <a:masterClrMapping/>
  </p:clrMapOvr>
  <p:transition spd="slow" advTm="1000"/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5156"/>
      </p:ext>
    </p:extLst>
  </p:cSld>
  <p:clrMapOvr>
    <a:masterClrMapping/>
  </p:clrMapOvr>
  <p:transition spd="slow" advTm="1000"/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9079"/>
      </p:ext>
    </p:extLst>
  </p:cSld>
  <p:clrMapOvr>
    <a:masterClrMapping/>
  </p:clrMapOvr>
  <p:transition spd="slow" advTm="1000"/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1118"/>
      </p:ext>
    </p:extLst>
  </p:cSld>
  <p:clrMapOvr>
    <a:masterClrMapping/>
  </p:clrMapOvr>
  <p:transition spd="slow" advTm="1000"/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3833"/>
      </p:ext>
    </p:extLst>
  </p:cSld>
  <p:clrMapOvr>
    <a:masterClrMapping/>
  </p:clrMapOvr>
  <p:transition spd="slow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17799"/>
      </p:ext>
    </p:extLst>
  </p:cSld>
  <p:clrMapOvr>
    <a:masterClrMapping/>
  </p:clrMapOvr>
  <p:transition spd="slow" advTm="1000"/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875"/>
      </p:ext>
    </p:extLst>
  </p:cSld>
  <p:clrMapOvr>
    <a:masterClrMapping/>
  </p:clrMapOvr>
  <p:transition spd="slow" advTm="1000"/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00:03:00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17038"/>
      </p:ext>
    </p:extLst>
  </p:cSld>
  <p:clrMapOvr>
    <a:masterClrMapping/>
  </p:clrMapOvr>
  <p:transition spd="slow" advTm="1000"/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55299"/>
      </p:ext>
    </p:extLst>
  </p:cSld>
  <p:clrMapOvr>
    <a:masterClrMapping/>
  </p:clrMapOvr>
  <p:transition spd="slow" advTm="1000"/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93402"/>
      </p:ext>
    </p:extLst>
  </p:cSld>
  <p:clrMapOvr>
    <a:masterClrMapping/>
  </p:clrMapOvr>
  <p:transition spd="slow" advTm="1000"/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8342"/>
      </p:ext>
    </p:extLst>
  </p:cSld>
  <p:clrMapOvr>
    <a:masterClrMapping/>
  </p:clrMapOvr>
  <p:transition spd="slow" advTm="1000"/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55837"/>
      </p:ext>
    </p:extLst>
  </p:cSld>
  <p:clrMapOvr>
    <a:masterClrMapping/>
  </p:clrMapOvr>
  <p:transition spd="slow" advTm="1000"/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2774"/>
      </p:ext>
    </p:extLst>
  </p:cSld>
  <p:clrMapOvr>
    <a:masterClrMapping/>
  </p:clrMapOvr>
  <p:transition spd="slow" advTm="1000"/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9352"/>
      </p:ext>
    </p:extLst>
  </p:cSld>
  <p:clrMapOvr>
    <a:masterClrMapping/>
  </p:clrMapOvr>
  <p:transition spd="slow" advTm="1000"/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6983"/>
      </p:ext>
    </p:extLst>
  </p:cSld>
  <p:clrMapOvr>
    <a:masterClrMapping/>
  </p:clrMapOvr>
  <p:transition spd="slow" advTm="1000"/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66434"/>
      </p:ext>
    </p:extLst>
  </p:cSld>
  <p:clrMapOvr>
    <a:masterClrMapping/>
  </p:clrMapOvr>
  <p:transition spd="slow"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6531"/>
      </p:ext>
    </p:extLst>
  </p:cSld>
  <p:clrMapOvr>
    <a:masterClrMapping/>
  </p:clrMapOvr>
  <p:transition spd="slow" advTm="1000"/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9412"/>
      </p:ext>
    </p:extLst>
  </p:cSld>
  <p:clrMapOvr>
    <a:masterClrMapping/>
  </p:clrMapOvr>
  <p:transition spd="slow" advTm="1000"/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9356"/>
      </p:ext>
    </p:extLst>
  </p:cSld>
  <p:clrMapOvr>
    <a:masterClrMapping/>
  </p:clrMapOvr>
  <p:transition spd="slow" advTm="1000"/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4287"/>
      </p:ext>
    </p:extLst>
  </p:cSld>
  <p:clrMapOvr>
    <a:masterClrMapping/>
  </p:clrMapOvr>
  <p:transition spd="slow" advTm="1000"/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31918"/>
      </p:ext>
    </p:extLst>
  </p:cSld>
  <p:clrMapOvr>
    <a:masterClrMapping/>
  </p:clrMapOvr>
  <p:transition spd="slow" advTm="1000"/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300"/>
      </p:ext>
    </p:extLst>
  </p:cSld>
  <p:clrMapOvr>
    <a:masterClrMapping/>
  </p:clrMapOvr>
  <p:transition spd="slow" advTm="1000"/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84122"/>
      </p:ext>
    </p:extLst>
  </p:cSld>
  <p:clrMapOvr>
    <a:masterClrMapping/>
  </p:clrMapOvr>
  <p:transition spd="slow" advTm="1000"/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7147"/>
      </p:ext>
    </p:extLst>
  </p:cSld>
  <p:clrMapOvr>
    <a:masterClrMapping/>
  </p:clrMapOvr>
  <p:transition spd="slow" advTm="1000"/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6236"/>
      </p:ext>
    </p:extLst>
  </p:cSld>
  <p:clrMapOvr>
    <a:masterClrMapping/>
  </p:clrMapOvr>
  <p:transition spd="slow" advTm="1000"/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1146"/>
      </p:ext>
    </p:extLst>
  </p:cSld>
  <p:clrMapOvr>
    <a:masterClrMapping/>
  </p:clrMapOvr>
  <p:transition spd="slow" advTm="1000"/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37915"/>
      </p:ext>
    </p:extLst>
  </p:cSld>
  <p:clrMapOvr>
    <a:masterClrMapping/>
  </p:clrMapOvr>
  <p:transition spd="slow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60804"/>
      </p:ext>
    </p:extLst>
  </p:cSld>
  <p:clrMapOvr>
    <a:masterClrMapping/>
  </p:clrMapOvr>
  <p:transition spd="slow" advTm="1000"/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0115"/>
      </p:ext>
    </p:extLst>
  </p:cSld>
  <p:clrMapOvr>
    <a:masterClrMapping/>
  </p:clrMapOvr>
  <p:transition spd="slow" advTm="1000"/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3790"/>
      </p:ext>
    </p:extLst>
  </p:cSld>
  <p:clrMapOvr>
    <a:masterClrMapping/>
  </p:clrMapOvr>
  <p:transition spd="slow" advTm="1000"/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8258"/>
      </p:ext>
    </p:extLst>
  </p:cSld>
  <p:clrMapOvr>
    <a:masterClrMapping/>
  </p:clrMapOvr>
  <p:transition spd="slow" advTm="1000"/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01343"/>
      </p:ext>
    </p:extLst>
  </p:cSld>
  <p:clrMapOvr>
    <a:masterClrMapping/>
  </p:clrMapOvr>
  <p:transition spd="slow" advTm="1000"/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99643"/>
      </p:ext>
    </p:extLst>
  </p:cSld>
  <p:clrMapOvr>
    <a:masterClrMapping/>
  </p:clrMapOvr>
  <p:transition spd="slow" advTm="1000"/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4448"/>
      </p:ext>
    </p:extLst>
  </p:cSld>
  <p:clrMapOvr>
    <a:masterClrMapping/>
  </p:clrMapOvr>
  <p:transition spd="slow" advTm="1000"/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5501"/>
      </p:ext>
    </p:extLst>
  </p:cSld>
  <p:clrMapOvr>
    <a:masterClrMapping/>
  </p:clrMapOvr>
  <p:transition spd="slow" advTm="1000"/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2530"/>
      </p:ext>
    </p:extLst>
  </p:cSld>
  <p:clrMapOvr>
    <a:masterClrMapping/>
  </p:clrMapOvr>
  <p:transition spd="slow" advTm="1000"/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4601"/>
      </p:ext>
    </p:extLst>
  </p:cSld>
  <p:clrMapOvr>
    <a:masterClrMapping/>
  </p:clrMapOvr>
  <p:transition spd="slow" advTm="1000"/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133"/>
      </p:ext>
    </p:extLst>
  </p:cSld>
  <p:clrMapOvr>
    <a:masterClrMapping/>
  </p:clrMapOvr>
  <p:transition spd="slow"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3785"/>
      </p:ext>
    </p:extLst>
  </p:cSld>
  <p:clrMapOvr>
    <a:masterClrMapping/>
  </p:clrMapOvr>
  <p:transition spd="slow" advTm="1000"/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2758"/>
      </p:ext>
    </p:extLst>
  </p:cSld>
  <p:clrMapOvr>
    <a:masterClrMapping/>
  </p:clrMapOvr>
  <p:transition spd="slow" advTm="1000"/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73482"/>
      </p:ext>
    </p:extLst>
  </p:cSld>
  <p:clrMapOvr>
    <a:masterClrMapping/>
  </p:clrMapOvr>
  <p:transition spd="slow" advTm="1000"/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9521"/>
      </p:ext>
    </p:extLst>
  </p:cSld>
  <p:clrMapOvr>
    <a:masterClrMapping/>
  </p:clrMapOvr>
  <p:transition spd="slow" advTm="1000"/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96085"/>
      </p:ext>
    </p:extLst>
  </p:cSld>
  <p:clrMapOvr>
    <a:masterClrMapping/>
  </p:clrMapOvr>
  <p:transition spd="slow" advTm="1000"/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72715"/>
      </p:ext>
    </p:extLst>
  </p:cSld>
  <p:clrMapOvr>
    <a:masterClrMapping/>
  </p:clrMapOvr>
  <p:transition spd="slow" advTm="1000"/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2539"/>
      </p:ext>
    </p:extLst>
  </p:cSld>
  <p:clrMapOvr>
    <a:masterClrMapping/>
  </p:clrMapOvr>
  <p:transition spd="slow" advTm="1000"/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60067"/>
      </p:ext>
    </p:extLst>
  </p:cSld>
  <p:clrMapOvr>
    <a:masterClrMapping/>
  </p:clrMapOvr>
  <p:transition spd="slow" advTm="1000"/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5797"/>
      </p:ext>
    </p:extLst>
  </p:cSld>
  <p:clrMapOvr>
    <a:masterClrMapping/>
  </p:clrMapOvr>
  <p:transition spd="slow" advTm="1000"/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90797"/>
      </p:ext>
    </p:extLst>
  </p:cSld>
  <p:clrMapOvr>
    <a:masterClrMapping/>
  </p:clrMapOvr>
  <p:transition spd="slow" advTm="1000"/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1906"/>
      </p:ext>
    </p:extLst>
  </p:cSld>
  <p:clrMapOvr>
    <a:masterClrMapping/>
  </p:clrMapOvr>
  <p:transition spd="slow"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77055"/>
      </p:ext>
    </p:extLst>
  </p:cSld>
  <p:clrMapOvr>
    <a:masterClrMapping/>
  </p:clrMapOvr>
  <p:transition spd="slow" advTm="1000"/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55768"/>
      </p:ext>
    </p:extLst>
  </p:cSld>
  <p:clrMapOvr>
    <a:masterClrMapping/>
  </p:clrMapOvr>
  <p:transition spd="slow" advTm="1000"/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5777"/>
      </p:ext>
    </p:extLst>
  </p:cSld>
  <p:clrMapOvr>
    <a:masterClrMapping/>
  </p:clrMapOvr>
  <p:transition spd="slow" advTm="1000"/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5572"/>
      </p:ext>
    </p:extLst>
  </p:cSld>
  <p:clrMapOvr>
    <a:masterClrMapping/>
  </p:clrMapOvr>
  <p:transition spd="slow" advTm="1000"/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5481"/>
      </p:ext>
    </p:extLst>
  </p:cSld>
  <p:clrMapOvr>
    <a:masterClrMapping/>
  </p:clrMapOvr>
  <p:transition spd="slow" advTm="1000"/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0071"/>
      </p:ext>
    </p:extLst>
  </p:cSld>
  <p:clrMapOvr>
    <a:masterClrMapping/>
  </p:clrMapOvr>
  <p:transition spd="slow" advTm="1000"/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83298"/>
      </p:ext>
    </p:extLst>
  </p:cSld>
  <p:clrMapOvr>
    <a:masterClrMapping/>
  </p:clrMapOvr>
  <p:transition spd="slow" advTm="1000"/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961"/>
      </p:ext>
    </p:extLst>
  </p:cSld>
  <p:clrMapOvr>
    <a:masterClrMapping/>
  </p:clrMapOvr>
  <p:transition spd="slow" advTm="1000"/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82678"/>
      </p:ext>
    </p:extLst>
  </p:cSld>
  <p:clrMapOvr>
    <a:masterClrMapping/>
  </p:clrMapOvr>
  <p:transition spd="slow" advTm="1000"/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40700"/>
      </p:ext>
    </p:extLst>
  </p:cSld>
  <p:clrMapOvr>
    <a:masterClrMapping/>
  </p:clrMapOvr>
  <p:transition spd="slow" advTm="1000"/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2334"/>
      </p:ext>
    </p:extLst>
  </p:cSld>
  <p:clrMapOvr>
    <a:masterClrMapping/>
  </p:clrMapOvr>
  <p:transition spd="slow" advTm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2731"/>
      </p:ext>
    </p:extLst>
  </p:cSld>
  <p:clrMapOvr>
    <a:masterClrMapping/>
  </p:clrMapOvr>
  <p:transition spd="slow" advTm="1000"/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7628"/>
      </p:ext>
    </p:extLst>
  </p:cSld>
  <p:clrMapOvr>
    <a:masterClrMapping/>
  </p:clrMapOvr>
  <p:transition spd="slow" advTm="1000"/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70108"/>
      </p:ext>
    </p:extLst>
  </p:cSld>
  <p:clrMapOvr>
    <a:masterClrMapping/>
  </p:clrMapOvr>
  <p:transition spd="slow" advTm="1000"/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9906"/>
      </p:ext>
    </p:extLst>
  </p:cSld>
  <p:clrMapOvr>
    <a:masterClrMapping/>
  </p:clrMapOvr>
  <p:transition spd="slow" advTm="1000"/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0390"/>
      </p:ext>
    </p:extLst>
  </p:cSld>
  <p:clrMapOvr>
    <a:masterClrMapping/>
  </p:clrMapOvr>
  <p:transition spd="slow" advTm="1000"/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6825"/>
      </p:ext>
    </p:extLst>
  </p:cSld>
  <p:clrMapOvr>
    <a:masterClrMapping/>
  </p:clrMapOvr>
  <p:transition spd="slow" advTm="1000"/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495"/>
      </p:ext>
    </p:extLst>
  </p:cSld>
  <p:clrMapOvr>
    <a:masterClrMapping/>
  </p:clrMapOvr>
  <p:transition spd="slow" advTm="1000"/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7335"/>
      </p:ext>
    </p:extLst>
  </p:cSld>
  <p:clrMapOvr>
    <a:masterClrMapping/>
  </p:clrMapOvr>
  <p:transition spd="slow" advTm="1000"/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0943"/>
      </p:ext>
    </p:extLst>
  </p:cSld>
  <p:clrMapOvr>
    <a:masterClrMapping/>
  </p:clrMapOvr>
  <p:transition spd="slow" advTm="1000"/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9402"/>
      </p:ext>
    </p:extLst>
  </p:cSld>
  <p:clrMapOvr>
    <a:masterClrMapping/>
  </p:clrMapOvr>
  <p:transition spd="slow" advTm="1000"/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5275"/>
      </p:ext>
    </p:extLst>
  </p:cSld>
  <p:clrMapOvr>
    <a:masterClrMapping/>
  </p:clrMapOvr>
  <p:transition spd="slow" advTm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5579"/>
      </p:ext>
    </p:extLst>
  </p:cSld>
  <p:clrMapOvr>
    <a:masterClrMapping/>
  </p:clrMapOvr>
  <p:transition spd="slow" advTm="1000"/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2065"/>
      </p:ext>
    </p:extLst>
  </p:cSld>
  <p:clrMapOvr>
    <a:masterClrMapping/>
  </p:clrMapOvr>
  <p:transition spd="slow" advTm="1000"/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00:02:00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1797"/>
      </p:ext>
    </p:extLst>
  </p:cSld>
  <p:clrMapOvr>
    <a:masterClrMapping/>
  </p:clrMapOvr>
  <p:transition spd="slow" advTm="1000"/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29088"/>
      </p:ext>
    </p:extLst>
  </p:cSld>
  <p:clrMapOvr>
    <a:masterClrMapping/>
  </p:clrMapOvr>
  <p:transition spd="slow" advTm="1000"/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6804"/>
      </p:ext>
    </p:extLst>
  </p:cSld>
  <p:clrMapOvr>
    <a:masterClrMapping/>
  </p:clrMapOvr>
  <p:transition spd="slow" advTm="1000"/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5573"/>
      </p:ext>
    </p:extLst>
  </p:cSld>
  <p:clrMapOvr>
    <a:masterClrMapping/>
  </p:clrMapOvr>
  <p:transition spd="slow" advTm="1000"/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4591"/>
      </p:ext>
    </p:extLst>
  </p:cSld>
  <p:clrMapOvr>
    <a:masterClrMapping/>
  </p:clrMapOvr>
  <p:transition spd="slow" advTm="1000"/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7999"/>
      </p:ext>
    </p:extLst>
  </p:cSld>
  <p:clrMapOvr>
    <a:masterClrMapping/>
  </p:clrMapOvr>
  <p:transition spd="slow" advTm="1000"/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2101"/>
      </p:ext>
    </p:extLst>
  </p:cSld>
  <p:clrMapOvr>
    <a:masterClrMapping/>
  </p:clrMapOvr>
  <p:transition spd="slow" advTm="1000"/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0388"/>
      </p:ext>
    </p:extLst>
  </p:cSld>
  <p:clrMapOvr>
    <a:masterClrMapping/>
  </p:clrMapOvr>
  <p:transition spd="slow" advTm="1000"/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7911"/>
      </p:ext>
    </p:extLst>
  </p:cSld>
  <p:clrMapOvr>
    <a:masterClrMapping/>
  </p:clrMapOvr>
  <p:transition spd="slow"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4463"/>
      </p:ext>
    </p:extLst>
  </p:cSld>
  <p:clrMapOvr>
    <a:masterClrMapping/>
  </p:clrMapOvr>
  <p:transition spd="slow" advTm="1000"/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763"/>
      </p:ext>
    </p:extLst>
  </p:cSld>
  <p:clrMapOvr>
    <a:masterClrMapping/>
  </p:clrMapOvr>
  <p:transition spd="slow" advTm="1000"/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74497"/>
      </p:ext>
    </p:extLst>
  </p:cSld>
  <p:clrMapOvr>
    <a:masterClrMapping/>
  </p:clrMapOvr>
  <p:transition spd="slow" advTm="1000"/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58207"/>
      </p:ext>
    </p:extLst>
  </p:cSld>
  <p:clrMapOvr>
    <a:masterClrMapping/>
  </p:clrMapOvr>
  <p:transition spd="slow" advTm="1000"/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54173"/>
      </p:ext>
    </p:extLst>
  </p:cSld>
  <p:clrMapOvr>
    <a:masterClrMapping/>
  </p:clrMapOvr>
  <p:transition spd="slow" advTm="1000"/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6797"/>
      </p:ext>
    </p:extLst>
  </p:cSld>
  <p:clrMapOvr>
    <a:masterClrMapping/>
  </p:clrMapOvr>
  <p:transition spd="slow" advTm="1000"/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9489"/>
      </p:ext>
    </p:extLst>
  </p:cSld>
  <p:clrMapOvr>
    <a:masterClrMapping/>
  </p:clrMapOvr>
  <p:transition spd="slow" advTm="1000"/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51669"/>
      </p:ext>
    </p:extLst>
  </p:cSld>
  <p:clrMapOvr>
    <a:masterClrMapping/>
  </p:clrMapOvr>
  <p:transition spd="slow" advTm="1000"/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4823"/>
      </p:ext>
    </p:extLst>
  </p:cSld>
  <p:clrMapOvr>
    <a:masterClrMapping/>
  </p:clrMapOvr>
  <p:transition spd="slow" advTm="1000"/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5442"/>
      </p:ext>
    </p:extLst>
  </p:cSld>
  <p:clrMapOvr>
    <a:masterClrMapping/>
  </p:clrMapOvr>
  <p:transition spd="slow" advTm="1000"/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5260"/>
      </p:ext>
    </p:extLst>
  </p:cSld>
  <p:clrMapOvr>
    <a:masterClrMapping/>
  </p:clrMapOvr>
  <p:transition spd="slow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3537"/>
      </p:ext>
    </p:extLst>
  </p:cSld>
  <p:clrMapOvr>
    <a:masterClrMapping/>
  </p:clrMapOvr>
  <p:transition spd="slow"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8543"/>
      </p:ext>
    </p:extLst>
  </p:cSld>
  <p:clrMapOvr>
    <a:masterClrMapping/>
  </p:clrMapOvr>
  <p:transition spd="slow" advTm="1000"/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86930"/>
      </p:ext>
    </p:extLst>
  </p:cSld>
  <p:clrMapOvr>
    <a:masterClrMapping/>
  </p:clrMapOvr>
  <p:transition spd="slow" advTm="1000"/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0232"/>
      </p:ext>
    </p:extLst>
  </p:cSld>
  <p:clrMapOvr>
    <a:masterClrMapping/>
  </p:clrMapOvr>
  <p:transition spd="slow" advTm="1000"/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69395"/>
      </p:ext>
    </p:extLst>
  </p:cSld>
  <p:clrMapOvr>
    <a:masterClrMapping/>
  </p:clrMapOvr>
  <p:transition spd="slow" advTm="1000"/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5524"/>
      </p:ext>
    </p:extLst>
  </p:cSld>
  <p:clrMapOvr>
    <a:masterClrMapping/>
  </p:clrMapOvr>
  <p:transition spd="slow" advTm="1000"/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1746"/>
      </p:ext>
    </p:extLst>
  </p:cSld>
  <p:clrMapOvr>
    <a:masterClrMapping/>
  </p:clrMapOvr>
  <p:transition spd="slow" advTm="1000"/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03448"/>
      </p:ext>
    </p:extLst>
  </p:cSld>
  <p:clrMapOvr>
    <a:masterClrMapping/>
  </p:clrMapOvr>
  <p:transition spd="slow" advTm="1000"/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4586"/>
      </p:ext>
    </p:extLst>
  </p:cSld>
  <p:clrMapOvr>
    <a:masterClrMapping/>
  </p:clrMapOvr>
  <p:transition spd="slow" advTm="1000"/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61185"/>
      </p:ext>
    </p:extLst>
  </p:cSld>
  <p:clrMapOvr>
    <a:masterClrMapping/>
  </p:clrMapOvr>
  <p:transition spd="slow" advTm="1000"/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9387"/>
      </p:ext>
    </p:extLst>
  </p:cSld>
  <p:clrMapOvr>
    <a:masterClrMapping/>
  </p:clrMapOvr>
  <p:transition spd="slow" advTm="1000"/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9294"/>
      </p:ext>
    </p:extLst>
  </p:cSld>
  <p:clrMapOvr>
    <a:masterClrMapping/>
  </p:clrMapOvr>
  <p:transition spd="slow"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6363"/>
      </p:ext>
    </p:extLst>
  </p:cSld>
  <p:clrMapOvr>
    <a:masterClrMapping/>
  </p:clrMapOvr>
  <p:transition spd="slow" advTm="1000"/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17049"/>
      </p:ext>
    </p:extLst>
  </p:cSld>
  <p:clrMapOvr>
    <a:masterClrMapping/>
  </p:clrMapOvr>
  <p:transition spd="slow" advTm="1000"/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689"/>
      </p:ext>
    </p:extLst>
  </p:cSld>
  <p:clrMapOvr>
    <a:masterClrMapping/>
  </p:clrMapOvr>
  <p:transition spd="slow" advTm="1000"/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2399"/>
      </p:ext>
    </p:extLst>
  </p:cSld>
  <p:clrMapOvr>
    <a:masterClrMapping/>
  </p:clrMapOvr>
  <p:transition spd="slow" advTm="1000"/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5046"/>
      </p:ext>
    </p:extLst>
  </p:cSld>
  <p:clrMapOvr>
    <a:masterClrMapping/>
  </p:clrMapOvr>
  <p:transition spd="slow" advTm="1000"/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991"/>
      </p:ext>
    </p:extLst>
  </p:cSld>
  <p:clrMapOvr>
    <a:masterClrMapping/>
  </p:clrMapOvr>
  <p:transition spd="slow" advTm="1000"/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0935"/>
      </p:ext>
    </p:extLst>
  </p:cSld>
  <p:clrMapOvr>
    <a:masterClrMapping/>
  </p:clrMapOvr>
  <p:transition spd="slow" advTm="1000"/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4559"/>
      </p:ext>
    </p:extLst>
  </p:cSld>
  <p:clrMapOvr>
    <a:masterClrMapping/>
  </p:clrMapOvr>
  <p:transition spd="slow" advTm="1000"/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97596"/>
      </p:ext>
    </p:extLst>
  </p:cSld>
  <p:clrMapOvr>
    <a:masterClrMapping/>
  </p:clrMapOvr>
  <p:transition spd="slow" advTm="1000"/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6697"/>
      </p:ext>
    </p:extLst>
  </p:cSld>
  <p:clrMapOvr>
    <a:masterClrMapping/>
  </p:clrMapOvr>
  <p:transition spd="slow" advTm="1000"/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4301"/>
      </p:ext>
    </p:extLst>
  </p:cSld>
  <p:clrMapOvr>
    <a:masterClrMapping/>
  </p:clrMapOvr>
  <p:transition spd="slow" advTm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61777"/>
      </p:ext>
    </p:extLst>
  </p:cSld>
  <p:clrMapOvr>
    <a:masterClrMapping/>
  </p:clrMapOvr>
  <p:transition spd="slow" advTm="1000"/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4990"/>
      </p:ext>
    </p:extLst>
  </p:cSld>
  <p:clrMapOvr>
    <a:masterClrMapping/>
  </p:clrMapOvr>
  <p:transition spd="slow" advTm="1000"/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370"/>
      </p:ext>
    </p:extLst>
  </p:cSld>
  <p:clrMapOvr>
    <a:masterClrMapping/>
  </p:clrMapOvr>
  <p:transition spd="slow" advTm="1000"/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69039"/>
      </p:ext>
    </p:extLst>
  </p:cSld>
  <p:clrMapOvr>
    <a:masterClrMapping/>
  </p:clrMapOvr>
  <p:transition spd="slow" advTm="1000"/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82622"/>
      </p:ext>
    </p:extLst>
  </p:cSld>
  <p:clrMapOvr>
    <a:masterClrMapping/>
  </p:clrMapOvr>
  <p:transition spd="slow" advTm="1000"/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3318"/>
      </p:ext>
    </p:extLst>
  </p:cSld>
  <p:clrMapOvr>
    <a:masterClrMapping/>
  </p:clrMapOvr>
  <p:transition spd="slow" advTm="1000"/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913"/>
      </p:ext>
    </p:extLst>
  </p:cSld>
  <p:clrMapOvr>
    <a:masterClrMapping/>
  </p:clrMapOvr>
  <p:transition spd="slow" advTm="1000"/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51588"/>
      </p:ext>
    </p:extLst>
  </p:cSld>
  <p:clrMapOvr>
    <a:masterClrMapping/>
  </p:clrMapOvr>
  <p:transition spd="slow" advTm="1000"/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36220"/>
      </p:ext>
    </p:extLst>
  </p:cSld>
  <p:clrMapOvr>
    <a:masterClrMapping/>
  </p:clrMapOvr>
  <p:transition spd="slow" advTm="1000"/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24050"/>
      </p:ext>
    </p:extLst>
  </p:cSld>
  <p:clrMapOvr>
    <a:masterClrMapping/>
  </p:clrMapOvr>
  <p:transition spd="slow" advTm="1000"/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03602"/>
      </p:ext>
    </p:extLst>
  </p:cSld>
  <p:clrMapOvr>
    <a:masterClrMapping/>
  </p:clrMapOvr>
  <p:transition spd="slow" advTm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3912"/>
      </p:ext>
    </p:extLst>
  </p:cSld>
  <p:clrMapOvr>
    <a:masterClrMapping/>
  </p:clrMapOvr>
  <p:transition spd="slow" advTm="1000"/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2282"/>
      </p:ext>
    </p:extLst>
  </p:cSld>
  <p:clrMapOvr>
    <a:masterClrMapping/>
  </p:clrMapOvr>
  <p:transition spd="slow" advTm="1000"/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9585"/>
      </p:ext>
    </p:extLst>
  </p:cSld>
  <p:clrMapOvr>
    <a:masterClrMapping/>
  </p:clrMapOvr>
  <p:transition spd="slow" advTm="1000"/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2594"/>
      </p:ext>
    </p:extLst>
  </p:cSld>
  <p:clrMapOvr>
    <a:masterClrMapping/>
  </p:clrMapOvr>
  <p:transition spd="slow" advTm="1000"/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14421"/>
      </p:ext>
    </p:extLst>
  </p:cSld>
  <p:clrMapOvr>
    <a:masterClrMapping/>
  </p:clrMapOvr>
  <p:transition spd="slow" advTm="1000"/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9279"/>
      </p:ext>
    </p:extLst>
  </p:cSld>
  <p:clrMapOvr>
    <a:masterClrMapping/>
  </p:clrMapOvr>
  <p:transition spd="slow" advTm="1000"/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0237"/>
      </p:ext>
    </p:extLst>
  </p:cSld>
  <p:clrMapOvr>
    <a:masterClrMapping/>
  </p:clrMapOvr>
  <p:transition spd="slow" advTm="1000"/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8668"/>
      </p:ext>
    </p:extLst>
  </p:cSld>
  <p:clrMapOvr>
    <a:masterClrMapping/>
  </p:clrMapOvr>
  <p:transition spd="slow" advTm="1000"/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557"/>
      </p:ext>
    </p:extLst>
  </p:cSld>
  <p:clrMapOvr>
    <a:masterClrMapping/>
  </p:clrMapOvr>
  <p:transition spd="slow" advTm="1000"/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2669"/>
      </p:ext>
    </p:extLst>
  </p:cSld>
  <p:clrMapOvr>
    <a:masterClrMapping/>
  </p:clrMapOvr>
  <p:transition spd="slow" advTm="1000"/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08775"/>
      </p:ext>
    </p:extLst>
  </p:cSld>
  <p:clrMapOvr>
    <a:masterClrMapping/>
  </p:clrMapOvr>
  <p:transition spd="slow" advTm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466"/>
      </p:ext>
    </p:extLst>
  </p:cSld>
  <p:clrMapOvr>
    <a:masterClrMapping/>
  </p:clrMapOvr>
  <p:transition spd="slow" advTm="1000"/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7669"/>
      </p:ext>
    </p:extLst>
  </p:cSld>
  <p:clrMapOvr>
    <a:masterClrMapping/>
  </p:clrMapOvr>
  <p:transition spd="slow" advTm="1000"/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00:01:00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44698"/>
      </p:ext>
    </p:extLst>
  </p:cSld>
  <p:clrMapOvr>
    <a:masterClrMapping/>
  </p:clrMapOvr>
  <p:transition spd="slow" advTm="1000"/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7409"/>
      </p:ext>
    </p:extLst>
  </p:cSld>
  <p:clrMapOvr>
    <a:masterClrMapping/>
  </p:clrMapOvr>
  <p:transition spd="slow" advTm="1000"/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4878"/>
      </p:ext>
    </p:extLst>
  </p:cSld>
  <p:clrMapOvr>
    <a:masterClrMapping/>
  </p:clrMapOvr>
  <p:transition spd="slow" advTm="1000"/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0337"/>
      </p:ext>
    </p:extLst>
  </p:cSld>
  <p:clrMapOvr>
    <a:masterClrMapping/>
  </p:clrMapOvr>
  <p:transition spd="slow" advTm="1000"/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26986"/>
      </p:ext>
    </p:extLst>
  </p:cSld>
  <p:clrMapOvr>
    <a:masterClrMapping/>
  </p:clrMapOvr>
  <p:transition spd="slow" advTm="1000"/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7948"/>
      </p:ext>
    </p:extLst>
  </p:cSld>
  <p:clrMapOvr>
    <a:masterClrMapping/>
  </p:clrMapOvr>
  <p:transition spd="slow" advTm="1000"/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79240"/>
      </p:ext>
    </p:extLst>
  </p:cSld>
  <p:clrMapOvr>
    <a:masterClrMapping/>
  </p:clrMapOvr>
  <p:transition spd="slow" advTm="1000"/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9762"/>
      </p:ext>
    </p:extLst>
  </p:cSld>
  <p:clrMapOvr>
    <a:masterClrMapping/>
  </p:clrMapOvr>
  <p:transition spd="slow" advTm="1000"/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74836"/>
      </p:ext>
    </p:extLst>
  </p:cSld>
  <p:clrMapOvr>
    <a:masterClrMapping/>
  </p:clrMapOvr>
  <p:transition spd="slow" advTm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39466"/>
      </p:ext>
    </p:extLst>
  </p:cSld>
  <p:clrMapOvr>
    <a:masterClrMapping/>
  </p:clrMapOvr>
  <p:transition spd="slow" advTm="1000"/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2684"/>
      </p:ext>
    </p:extLst>
  </p:cSld>
  <p:clrMapOvr>
    <a:masterClrMapping/>
  </p:clrMapOvr>
  <p:transition spd="slow" advTm="1000"/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95953"/>
      </p:ext>
    </p:extLst>
  </p:cSld>
  <p:clrMapOvr>
    <a:masterClrMapping/>
  </p:clrMapOvr>
  <p:transition spd="slow" advTm="1000"/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88598"/>
      </p:ext>
    </p:extLst>
  </p:cSld>
  <p:clrMapOvr>
    <a:masterClrMapping/>
  </p:clrMapOvr>
  <p:transition spd="slow" advTm="1000"/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45636"/>
      </p:ext>
    </p:extLst>
  </p:cSld>
  <p:clrMapOvr>
    <a:masterClrMapping/>
  </p:clrMapOvr>
  <p:transition spd="slow" advTm="1000"/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1466"/>
      </p:ext>
    </p:extLst>
  </p:cSld>
  <p:clrMapOvr>
    <a:masterClrMapping/>
  </p:clrMapOvr>
  <p:transition spd="slow" advTm="1000"/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8142"/>
      </p:ext>
    </p:extLst>
  </p:cSld>
  <p:clrMapOvr>
    <a:masterClrMapping/>
  </p:clrMapOvr>
  <p:transition spd="slow" advTm="1000"/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794"/>
      </p:ext>
    </p:extLst>
  </p:cSld>
  <p:clrMapOvr>
    <a:masterClrMapping/>
  </p:clrMapOvr>
  <p:transition spd="slow" advTm="1000"/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00393"/>
      </p:ext>
    </p:extLst>
  </p:cSld>
  <p:clrMapOvr>
    <a:masterClrMapping/>
  </p:clrMapOvr>
  <p:transition spd="slow" advTm="1000"/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95236"/>
      </p:ext>
    </p:extLst>
  </p:cSld>
  <p:clrMapOvr>
    <a:masterClrMapping/>
  </p:clrMapOvr>
  <p:transition spd="slow" advTm="1000"/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6857"/>
      </p:ext>
    </p:extLst>
  </p:cSld>
  <p:clrMapOvr>
    <a:masterClrMapping/>
  </p:clrMapOvr>
  <p:transition spd="slow" advTm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41845"/>
      </p:ext>
    </p:extLst>
  </p:cSld>
  <p:clrMapOvr>
    <a:masterClrMapping/>
  </p:clrMapOvr>
  <p:transition spd="slow" advTm="1000"/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6354"/>
      </p:ext>
    </p:extLst>
  </p:cSld>
  <p:clrMapOvr>
    <a:masterClrMapping/>
  </p:clrMapOvr>
  <p:transition spd="slow" advTm="1000"/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9463"/>
      </p:ext>
    </p:extLst>
  </p:cSld>
  <p:clrMapOvr>
    <a:masterClrMapping/>
  </p:clrMapOvr>
  <p:transition spd="slow" advTm="1000"/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2150"/>
      </p:ext>
    </p:extLst>
  </p:cSld>
  <p:clrMapOvr>
    <a:masterClrMapping/>
  </p:clrMapOvr>
  <p:transition spd="slow" advTm="1000"/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3968"/>
      </p:ext>
    </p:extLst>
  </p:cSld>
  <p:clrMapOvr>
    <a:masterClrMapping/>
  </p:clrMapOvr>
  <p:transition spd="slow" advTm="1000"/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3953"/>
      </p:ext>
    </p:extLst>
  </p:cSld>
  <p:clrMapOvr>
    <a:masterClrMapping/>
  </p:clrMapOvr>
  <p:transition spd="slow" advTm="1000"/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3320"/>
      </p:ext>
    </p:extLst>
  </p:cSld>
  <p:clrMapOvr>
    <a:masterClrMapping/>
  </p:clrMapOvr>
  <p:transition spd="slow" advTm="1000"/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4642"/>
      </p:ext>
    </p:extLst>
  </p:cSld>
  <p:clrMapOvr>
    <a:masterClrMapping/>
  </p:clrMapOvr>
  <p:transition spd="slow" advTm="1000"/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1439"/>
      </p:ext>
    </p:extLst>
  </p:cSld>
  <p:clrMapOvr>
    <a:masterClrMapping/>
  </p:clrMapOvr>
  <p:transition spd="slow" advTm="1000"/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44879"/>
      </p:ext>
    </p:extLst>
  </p:cSld>
  <p:clrMapOvr>
    <a:masterClrMapping/>
  </p:clrMapOvr>
  <p:transition spd="slow" advTm="1000"/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1618"/>
      </p:ext>
    </p:extLst>
  </p:cSld>
  <p:clrMapOvr>
    <a:masterClrMapping/>
  </p:clrMapOvr>
  <p:transition spd="slow" advTm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3671"/>
      </p:ext>
    </p:extLst>
  </p:cSld>
  <p:clrMapOvr>
    <a:masterClrMapping/>
  </p:clrMapOvr>
  <p:transition spd="slow" advTm="1000"/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1560"/>
      </p:ext>
    </p:extLst>
  </p:cSld>
  <p:clrMapOvr>
    <a:masterClrMapping/>
  </p:clrMapOvr>
  <p:transition spd="slow" advTm="1000"/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9510"/>
      </p:ext>
    </p:extLst>
  </p:cSld>
  <p:clrMapOvr>
    <a:masterClrMapping/>
  </p:clrMapOvr>
  <p:transition spd="slow" advTm="1000"/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32549"/>
      </p:ext>
    </p:extLst>
  </p:cSld>
  <p:clrMapOvr>
    <a:masterClrMapping/>
  </p:clrMapOvr>
  <p:transition spd="slow" advTm="1000"/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654"/>
      </p:ext>
    </p:extLst>
  </p:cSld>
  <p:clrMapOvr>
    <a:masterClrMapping/>
  </p:clrMapOvr>
  <p:transition spd="slow" advTm="1000"/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1911"/>
      </p:ext>
    </p:extLst>
  </p:cSld>
  <p:clrMapOvr>
    <a:masterClrMapping/>
  </p:clrMapOvr>
  <p:transition spd="slow" advTm="1000"/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2720"/>
      </p:ext>
    </p:extLst>
  </p:cSld>
  <p:clrMapOvr>
    <a:masterClrMapping/>
  </p:clrMapOvr>
  <p:transition spd="slow" advTm="1000"/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8776"/>
      </p:ext>
    </p:extLst>
  </p:cSld>
  <p:clrMapOvr>
    <a:masterClrMapping/>
  </p:clrMapOvr>
  <p:transition spd="slow" advTm="1000"/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67037"/>
      </p:ext>
    </p:extLst>
  </p:cSld>
  <p:clrMapOvr>
    <a:masterClrMapping/>
  </p:clrMapOvr>
  <p:transition spd="slow" advTm="1000"/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5353"/>
      </p:ext>
    </p:extLst>
  </p:cSld>
  <p:clrMapOvr>
    <a:masterClrMapping/>
  </p:clrMapOvr>
  <p:transition spd="slow" advTm="1000"/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300"/>
      </p:ext>
    </p:extLst>
  </p:cSld>
  <p:clrMapOvr>
    <a:masterClrMapping/>
  </p:clrMapOvr>
  <p:transition spd="slow" advTm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72015"/>
      </p:ext>
    </p:extLst>
  </p:cSld>
  <p:clrMapOvr>
    <a:masterClrMapping/>
  </p:clrMapOvr>
  <p:transition spd="slow" advTm="1000"/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01011"/>
      </p:ext>
    </p:extLst>
  </p:cSld>
  <p:clrMapOvr>
    <a:masterClrMapping/>
  </p:clrMapOvr>
  <p:transition spd="slow" advTm="1000"/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00:00:20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2721"/>
      </p:ext>
    </p:extLst>
  </p:cSld>
  <p:clrMapOvr>
    <a:masterClrMapping/>
  </p:clrMapOvr>
  <p:transition spd="slow" advTm="1000"/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2534"/>
      </p:ext>
    </p:extLst>
  </p:cSld>
  <p:clrMapOvr>
    <a:masterClrMapping/>
  </p:clrMapOvr>
  <p:transition spd="slow" advTm="1000"/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5629"/>
      </p:ext>
    </p:extLst>
  </p:cSld>
  <p:clrMapOvr>
    <a:masterClrMapping/>
  </p:clrMapOvr>
  <p:transition spd="slow" advTm="1000"/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96547"/>
      </p:ext>
    </p:extLst>
  </p:cSld>
  <p:clrMapOvr>
    <a:masterClrMapping/>
  </p:clrMapOvr>
  <p:transition spd="slow" advTm="1000"/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8707"/>
      </p:ext>
    </p:extLst>
  </p:cSld>
  <p:clrMapOvr>
    <a:masterClrMapping/>
  </p:clrMapOvr>
  <p:transition spd="slow" advTm="1000"/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2637"/>
      </p:ext>
    </p:extLst>
  </p:cSld>
  <p:clrMapOvr>
    <a:masterClrMapping/>
  </p:clrMapOvr>
  <p:transition spd="slow" advTm="1000"/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5601"/>
      </p:ext>
    </p:extLst>
  </p:cSld>
  <p:clrMapOvr>
    <a:masterClrMapping/>
  </p:clrMapOvr>
  <p:transition spd="slow" advTm="1000"/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56592"/>
      </p:ext>
    </p:extLst>
  </p:cSld>
  <p:clrMapOvr>
    <a:masterClrMapping/>
  </p:clrMapOvr>
  <p:transition spd="slow" advTm="1000"/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4051"/>
      </p:ext>
    </p:extLst>
  </p:cSld>
  <p:clrMapOvr>
    <a:masterClrMapping/>
  </p:clrMapOvr>
  <p:transition spd="slow" advTm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2650"/>
      </p:ext>
    </p:extLst>
  </p:cSld>
  <p:clrMapOvr>
    <a:masterClrMapping/>
  </p:clrMapOvr>
  <p:transition spd="slow" advTm="1000"/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2397"/>
      </p:ext>
    </p:extLst>
  </p:cSld>
  <p:clrMapOvr>
    <a:masterClrMapping/>
  </p:clrMapOvr>
  <p:transition spd="slow" advTm="1000"/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00:00:10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1"/>
      </p:ext>
    </p:extLst>
  </p:cSld>
  <p:clrMapOvr>
    <a:masterClrMapping/>
  </p:clrMapOvr>
  <p:transition spd="slow" advTm="1000"/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9940"/>
      </p:ext>
    </p:extLst>
  </p:cSld>
  <p:clrMapOvr>
    <a:masterClrMapping/>
  </p:clrMapOvr>
  <p:transition spd="slow" advTm="1000"/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6115"/>
      </p:ext>
    </p:extLst>
  </p:cSld>
  <p:clrMapOvr>
    <a:masterClrMapping/>
  </p:clrMapOvr>
  <p:transition spd="slow" advTm="1000"/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7503"/>
      </p:ext>
    </p:extLst>
  </p:cSld>
  <p:clrMapOvr>
    <a:masterClrMapping/>
  </p:clrMapOvr>
  <p:transition spd="slow" advTm="1000"/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1101"/>
      </p:ext>
    </p:extLst>
  </p:cSld>
  <p:clrMapOvr>
    <a:masterClrMapping/>
  </p:clrMapOvr>
  <p:transition spd="slow" advTm="1000"/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2904"/>
      </p:ext>
    </p:extLst>
  </p:cSld>
  <p:clrMapOvr>
    <a:masterClrMapping/>
  </p:clrMapOvr>
  <p:transition spd="slow" advTm="1000"/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1131"/>
      </p:ext>
    </p:extLst>
  </p:cSld>
  <p:clrMapOvr>
    <a:masterClrMapping/>
  </p:clrMapOvr>
  <p:transition spd="slow" advTm="1000"/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127"/>
      </p:ext>
    </p:extLst>
  </p:cSld>
  <p:clrMapOvr>
    <a:masterClrMapping/>
  </p:clrMapOvr>
  <p:transition spd="slow" advTm="1000"/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58876"/>
      </p:ext>
    </p:extLst>
  </p:cSld>
  <p:clrMapOvr>
    <a:masterClrMapping/>
  </p:clrMapOvr>
  <p:transition spd="slow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2711"/>
      </p:ext>
    </p:extLst>
  </p:cSld>
  <p:clrMapOvr>
    <a:masterClrMapping/>
  </p:clrMapOvr>
  <p:transition spd="slow" advTm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4139"/>
      </p:ext>
    </p:extLst>
  </p:cSld>
  <p:clrMapOvr>
    <a:masterClrMapping/>
  </p:clrMapOvr>
  <p:transition spd="slow" advTm="1000"/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00:00:01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5322"/>
      </p:ext>
    </p:extLst>
  </p:cSld>
  <p:clrMapOvr>
    <a:masterClrMapping/>
  </p:clrMapOvr>
  <p:transition spd="slow" advTm="1000"/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jeZBesedilom 2"/>
          <p:cNvSpPr txBox="1"/>
          <p:nvPr/>
        </p:nvSpPr>
        <p:spPr>
          <a:xfrm>
            <a:off x="160316" y="5455486"/>
            <a:ext cx="1187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6000" dirty="0">
                <a:solidFill>
                  <a:srgbClr val="FF0000"/>
                </a:solidFill>
              </a:rPr>
              <a:t>Vam želita brata Vogrin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SREČNO 2023!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5733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00:09:00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3192"/>
      </p:ext>
    </p:extLst>
  </p:cSld>
  <p:clrMapOvr>
    <a:masterClrMapping/>
  </p:clrMapOvr>
  <p:transition spd="slow" advTm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5155"/>
      </p:ext>
    </p:extLst>
  </p:cSld>
  <p:clrMapOvr>
    <a:masterClrMapping/>
  </p:clrMapOvr>
  <p:transition spd="slow" advTm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1500"/>
      </p:ext>
    </p:extLst>
  </p:cSld>
  <p:clrMapOvr>
    <a:masterClrMapping/>
  </p:clrMapOvr>
  <p:transition spd="slow" advTm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9019"/>
      </p:ext>
    </p:extLst>
  </p:cSld>
  <p:clrMapOvr>
    <a:masterClrMapping/>
  </p:clrMapOvr>
  <p:transition spd="slow" advTm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72212"/>
      </p:ext>
    </p:extLst>
  </p:cSld>
  <p:clrMapOvr>
    <a:masterClrMapping/>
  </p:clrMapOvr>
  <p:transition spd="slow" advTm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8403"/>
      </p:ext>
    </p:extLst>
  </p:cSld>
  <p:clrMapOvr>
    <a:masterClrMapping/>
  </p:clrMapOvr>
  <p:transition spd="slow" advTm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4252"/>
      </p:ext>
    </p:extLst>
  </p:cSld>
  <p:clrMapOvr>
    <a:masterClrMapping/>
  </p:clrMapOvr>
  <p:transition spd="slow" advTm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75863"/>
      </p:ext>
    </p:extLst>
  </p:cSld>
  <p:clrMapOvr>
    <a:masterClrMapping/>
  </p:clrMapOvr>
  <p:transition spd="slow" advTm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28240"/>
      </p:ext>
    </p:extLst>
  </p:cSld>
  <p:clrMapOvr>
    <a:masterClrMapping/>
  </p:clrMapOvr>
  <p:transition spd="slow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97646"/>
      </p:ext>
    </p:extLst>
  </p:cSld>
  <p:clrMapOvr>
    <a:masterClrMapping/>
  </p:clrMapOvr>
  <p:transition spd="slow" advTm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8540"/>
      </p:ext>
    </p:extLst>
  </p:cSld>
  <p:clrMapOvr>
    <a:masterClrMapping/>
  </p:clrMapOvr>
  <p:transition spd="slow" advTm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00:08:50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58914"/>
      </p:ext>
    </p:extLst>
  </p:cSld>
  <p:clrMapOvr>
    <a:masterClrMapping/>
  </p:clrMapOvr>
  <p:transition spd="slow" advTm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4931"/>
      </p:ext>
    </p:extLst>
  </p:cSld>
  <p:clrMapOvr>
    <a:masterClrMapping/>
  </p:clrMapOvr>
  <p:transition spd="slow" advTm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31339"/>
      </p:ext>
    </p:extLst>
  </p:cSld>
  <p:clrMapOvr>
    <a:masterClrMapping/>
  </p:clrMapOvr>
  <p:transition spd="slow" advTm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0171"/>
      </p:ext>
    </p:extLst>
  </p:cSld>
  <p:clrMapOvr>
    <a:masterClrMapping/>
  </p:clrMapOvr>
  <p:transition spd="slow" advTm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5467"/>
      </p:ext>
    </p:extLst>
  </p:cSld>
  <p:clrMapOvr>
    <a:masterClrMapping/>
  </p:clrMapOvr>
  <p:transition spd="slow" advTm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37784"/>
      </p:ext>
    </p:extLst>
  </p:cSld>
  <p:clrMapOvr>
    <a:masterClrMapping/>
  </p:clrMapOvr>
  <p:transition spd="slow" advTm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77601"/>
      </p:ext>
    </p:extLst>
  </p:cSld>
  <p:clrMapOvr>
    <a:masterClrMapping/>
  </p:clrMapOvr>
  <p:transition spd="slow" advTm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57499"/>
      </p:ext>
    </p:extLst>
  </p:cSld>
  <p:clrMapOvr>
    <a:masterClrMapping/>
  </p:clrMapOvr>
  <p:transition spd="slow" advTm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8583"/>
      </p:ext>
    </p:extLst>
  </p:cSld>
  <p:clrMapOvr>
    <a:masterClrMapping/>
  </p:clrMapOvr>
  <p:transition spd="slow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3259"/>
      </p:ext>
    </p:extLst>
  </p:cSld>
  <p:clrMapOvr>
    <a:masterClrMapping/>
  </p:clrMapOvr>
  <p:transition spd="slow"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70852"/>
      </p:ext>
    </p:extLst>
  </p:cSld>
  <p:clrMapOvr>
    <a:masterClrMapping/>
  </p:clrMapOvr>
  <p:transition spd="slow" advTm="1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00:08:40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1897"/>
      </p:ext>
    </p:extLst>
  </p:cSld>
  <p:clrMapOvr>
    <a:masterClrMapping/>
  </p:clrMapOvr>
  <p:transition spd="slow" advTm="1000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4889"/>
      </p:ext>
    </p:extLst>
  </p:cSld>
  <p:clrMapOvr>
    <a:masterClrMapping/>
  </p:clrMapOvr>
  <p:transition spd="slow" advTm="1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3055"/>
      </p:ext>
    </p:extLst>
  </p:cSld>
  <p:clrMapOvr>
    <a:masterClrMapping/>
  </p:clrMapOvr>
  <p:transition spd="slow" advTm="1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3430"/>
      </p:ext>
    </p:extLst>
  </p:cSld>
  <p:clrMapOvr>
    <a:masterClrMapping/>
  </p:clrMapOvr>
  <p:transition spd="slow" advTm="1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1838"/>
      </p:ext>
    </p:extLst>
  </p:cSld>
  <p:clrMapOvr>
    <a:masterClrMapping/>
  </p:clrMapOvr>
  <p:transition spd="slow" advTm="1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48350"/>
      </p:ext>
    </p:extLst>
  </p:cSld>
  <p:clrMapOvr>
    <a:masterClrMapping/>
  </p:clrMapOvr>
  <p:transition spd="slow" advTm="1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937"/>
      </p:ext>
    </p:extLst>
  </p:cSld>
  <p:clrMapOvr>
    <a:masterClrMapping/>
  </p:clrMapOvr>
  <p:transition spd="slow" advTm="1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94580"/>
      </p:ext>
    </p:extLst>
  </p:cSld>
  <p:clrMapOvr>
    <a:masterClrMapping/>
  </p:clrMapOvr>
  <p:transition spd="slow" advTm="1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2504"/>
      </p:ext>
    </p:extLst>
  </p:cSld>
  <p:clrMapOvr>
    <a:masterClrMapping/>
  </p:clrMapOvr>
  <p:transition spd="slow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00:09:52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229"/>
      </p:ext>
    </p:extLst>
  </p:cSld>
  <p:clrMapOvr>
    <a:masterClrMapping/>
  </p:clrMapOvr>
  <p:transition spd="slow" advTm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00:08:31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9268"/>
      </p:ext>
    </p:extLst>
  </p:cSld>
  <p:clrMapOvr>
    <a:masterClrMapping/>
  </p:clrMapOvr>
  <p:transition spd="slow" advTm="1000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00:08:30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33164"/>
      </p:ext>
    </p:extLst>
  </p:cSld>
  <p:clrMapOvr>
    <a:masterClrMapping/>
  </p:clrMapOvr>
  <p:transition spd="slow" advTm="1000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00:08:29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8379"/>
      </p:ext>
    </p:extLst>
  </p:cSld>
  <p:clrMapOvr>
    <a:masterClrMapping/>
  </p:clrMapOvr>
  <p:transition spd="slow" advTm="100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00:08:28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61548"/>
      </p:ext>
    </p:extLst>
  </p:cSld>
  <p:clrMapOvr>
    <a:masterClrMapping/>
  </p:clrMapOvr>
  <p:transition spd="slow" advTm="100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00:08:27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7625"/>
      </p:ext>
    </p:extLst>
  </p:cSld>
  <p:clrMapOvr>
    <a:masterClrMapping/>
  </p:clrMapOvr>
  <p:transition spd="slow" advTm="100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00:08:26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4242"/>
      </p:ext>
    </p:extLst>
  </p:cSld>
  <p:clrMapOvr>
    <a:masterClrMapping/>
  </p:clrMapOvr>
  <p:transition spd="slow" advTm="100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00:08:25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1318"/>
      </p:ext>
    </p:extLst>
  </p:cSld>
  <p:clrMapOvr>
    <a:masterClrMapping/>
  </p:clrMapOvr>
  <p:transition spd="slow" advTm="100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00:08:24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9276"/>
      </p:ext>
    </p:extLst>
  </p:cSld>
  <p:clrMapOvr>
    <a:masterClrMapping/>
  </p:clrMapOvr>
  <p:transition spd="slow" advTm="100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00:08:23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0721"/>
      </p:ext>
    </p:extLst>
  </p:cSld>
  <p:clrMapOvr>
    <a:masterClrMapping/>
  </p:clrMapOvr>
  <p:transition spd="slow" advTm="100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267"/>
            <a:ext cx="12191999" cy="9192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9449"/>
            <a:ext cx="9144000" cy="1686296"/>
          </a:xfrm>
        </p:spPr>
        <p:txBody>
          <a:bodyPr/>
          <a:lstStyle/>
          <a:p>
            <a:r>
              <a:rPr lang="sl-SI" sz="9600" dirty="0">
                <a:solidFill>
                  <a:schemeClr val="bg1"/>
                </a:solidFill>
              </a:rPr>
              <a:t>00:08:22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790853"/>
            <a:ext cx="10058400" cy="11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8218"/>
      </p:ext>
    </p:extLst>
  </p:cSld>
  <p:clrMapOvr>
    <a:masterClrMapping/>
  </p:clrMapOvr>
  <p:transition spd="slow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607</Words>
  <Application>Microsoft Office PowerPoint</Application>
  <PresentationFormat>Širokozaslonsko</PresentationFormat>
  <Paragraphs>602</Paragraphs>
  <Slides>601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601</vt:i4>
      </vt:variant>
    </vt:vector>
  </HeadingPairs>
  <TitlesOfParts>
    <vt:vector size="605" baseType="lpstr">
      <vt:lpstr>Arial</vt:lpstr>
      <vt:lpstr>Calibri</vt:lpstr>
      <vt:lpstr>Calibri Light</vt:lpstr>
      <vt:lpstr>Office Theme</vt:lpstr>
      <vt:lpstr>00:10:00</vt:lpstr>
      <vt:lpstr>00:09:59</vt:lpstr>
      <vt:lpstr>00:09:58</vt:lpstr>
      <vt:lpstr>00:09:57</vt:lpstr>
      <vt:lpstr>00:09:56</vt:lpstr>
      <vt:lpstr>00:09:55</vt:lpstr>
      <vt:lpstr>00:09:54</vt:lpstr>
      <vt:lpstr>00:09:53</vt:lpstr>
      <vt:lpstr>00:09:52</vt:lpstr>
      <vt:lpstr>00:09:51</vt:lpstr>
      <vt:lpstr>00:09:50</vt:lpstr>
      <vt:lpstr>00:09:49</vt:lpstr>
      <vt:lpstr>00:09:48</vt:lpstr>
      <vt:lpstr>00:09:47</vt:lpstr>
      <vt:lpstr>00:09:46</vt:lpstr>
      <vt:lpstr>00:09:45</vt:lpstr>
      <vt:lpstr>00:09:44</vt:lpstr>
      <vt:lpstr>00:09:43</vt:lpstr>
      <vt:lpstr>00:09:42</vt:lpstr>
      <vt:lpstr>00:09:41</vt:lpstr>
      <vt:lpstr>00:09:40</vt:lpstr>
      <vt:lpstr>00:09:39</vt:lpstr>
      <vt:lpstr>00:09:38</vt:lpstr>
      <vt:lpstr>00:09:37</vt:lpstr>
      <vt:lpstr>00:09:36</vt:lpstr>
      <vt:lpstr>00:09:35</vt:lpstr>
      <vt:lpstr>00:09:34</vt:lpstr>
      <vt:lpstr>00:09:33</vt:lpstr>
      <vt:lpstr>00:09:32</vt:lpstr>
      <vt:lpstr>00:09:31</vt:lpstr>
      <vt:lpstr>00:09:30</vt:lpstr>
      <vt:lpstr>00:09:29</vt:lpstr>
      <vt:lpstr>00:09:28</vt:lpstr>
      <vt:lpstr>00:09:27</vt:lpstr>
      <vt:lpstr>00:09:26</vt:lpstr>
      <vt:lpstr>00:09:25</vt:lpstr>
      <vt:lpstr>00:09:24</vt:lpstr>
      <vt:lpstr>00:09:23</vt:lpstr>
      <vt:lpstr>00:09:22</vt:lpstr>
      <vt:lpstr>00:09:21</vt:lpstr>
      <vt:lpstr>00:09:20</vt:lpstr>
      <vt:lpstr>00:09:19</vt:lpstr>
      <vt:lpstr>00:09:18</vt:lpstr>
      <vt:lpstr>00:09:17</vt:lpstr>
      <vt:lpstr>00:09:16</vt:lpstr>
      <vt:lpstr>00:09:15</vt:lpstr>
      <vt:lpstr>00:09:14</vt:lpstr>
      <vt:lpstr>00:09:13</vt:lpstr>
      <vt:lpstr>00:09:12</vt:lpstr>
      <vt:lpstr>00:09:11</vt:lpstr>
      <vt:lpstr>00:09:10</vt:lpstr>
      <vt:lpstr>00:09:09</vt:lpstr>
      <vt:lpstr>00:09:08</vt:lpstr>
      <vt:lpstr>00:09:07</vt:lpstr>
      <vt:lpstr>00:09:06</vt:lpstr>
      <vt:lpstr>00:09:05</vt:lpstr>
      <vt:lpstr>00:09:04</vt:lpstr>
      <vt:lpstr>00:09:03</vt:lpstr>
      <vt:lpstr>00:09:02</vt:lpstr>
      <vt:lpstr>00:09:01</vt:lpstr>
      <vt:lpstr>00:09:00</vt:lpstr>
      <vt:lpstr>00:08:59</vt:lpstr>
      <vt:lpstr>00:08:58</vt:lpstr>
      <vt:lpstr>00:08:57</vt:lpstr>
      <vt:lpstr>00:08:56</vt:lpstr>
      <vt:lpstr>00:08:55</vt:lpstr>
      <vt:lpstr>00:08:54</vt:lpstr>
      <vt:lpstr>00:08:53</vt:lpstr>
      <vt:lpstr>00:08:52</vt:lpstr>
      <vt:lpstr>00:08:51</vt:lpstr>
      <vt:lpstr>00:08:50</vt:lpstr>
      <vt:lpstr>00:08:49</vt:lpstr>
      <vt:lpstr>00:08:48</vt:lpstr>
      <vt:lpstr>00:08:47</vt:lpstr>
      <vt:lpstr>00:08:46</vt:lpstr>
      <vt:lpstr>00:08:45</vt:lpstr>
      <vt:lpstr>00:08:44</vt:lpstr>
      <vt:lpstr>00:08:43</vt:lpstr>
      <vt:lpstr>00:08:42</vt:lpstr>
      <vt:lpstr>00:08:41</vt:lpstr>
      <vt:lpstr>00:08:40</vt:lpstr>
      <vt:lpstr>00:08:39</vt:lpstr>
      <vt:lpstr>00:08:38</vt:lpstr>
      <vt:lpstr>00:08:37</vt:lpstr>
      <vt:lpstr>00:08:36</vt:lpstr>
      <vt:lpstr>00:08:35</vt:lpstr>
      <vt:lpstr>00:08:34</vt:lpstr>
      <vt:lpstr>00:08:33</vt:lpstr>
      <vt:lpstr>00:08:32</vt:lpstr>
      <vt:lpstr>00:08:31</vt:lpstr>
      <vt:lpstr>00:08:30</vt:lpstr>
      <vt:lpstr>00:08:29</vt:lpstr>
      <vt:lpstr>00:08:28</vt:lpstr>
      <vt:lpstr>00:08:27</vt:lpstr>
      <vt:lpstr>00:08:26</vt:lpstr>
      <vt:lpstr>00:08:25</vt:lpstr>
      <vt:lpstr>00:08:24</vt:lpstr>
      <vt:lpstr>00:08:23</vt:lpstr>
      <vt:lpstr>00:08:22</vt:lpstr>
      <vt:lpstr>00:08:21</vt:lpstr>
      <vt:lpstr>00:08:20</vt:lpstr>
      <vt:lpstr>00:08:19</vt:lpstr>
      <vt:lpstr>00:08:18</vt:lpstr>
      <vt:lpstr>00:08:17</vt:lpstr>
      <vt:lpstr>00:08:16</vt:lpstr>
      <vt:lpstr>00:08:15</vt:lpstr>
      <vt:lpstr>00:08:14</vt:lpstr>
      <vt:lpstr>00:08:13</vt:lpstr>
      <vt:lpstr>00:08:12</vt:lpstr>
      <vt:lpstr>00:08:11</vt:lpstr>
      <vt:lpstr>00:08:10</vt:lpstr>
      <vt:lpstr>00:08:09</vt:lpstr>
      <vt:lpstr>00:08:08</vt:lpstr>
      <vt:lpstr>00:08:07</vt:lpstr>
      <vt:lpstr>00:08:06</vt:lpstr>
      <vt:lpstr>00:08:05</vt:lpstr>
      <vt:lpstr>00:08:04</vt:lpstr>
      <vt:lpstr>00:08:03</vt:lpstr>
      <vt:lpstr>00:08:02</vt:lpstr>
      <vt:lpstr>00:08:01</vt:lpstr>
      <vt:lpstr>00:08:00</vt:lpstr>
      <vt:lpstr>00:07:59</vt:lpstr>
      <vt:lpstr>00:07:58</vt:lpstr>
      <vt:lpstr>00:07:57</vt:lpstr>
      <vt:lpstr>00:07:56</vt:lpstr>
      <vt:lpstr>00:07:55</vt:lpstr>
      <vt:lpstr>00:07:54</vt:lpstr>
      <vt:lpstr>00:07:53</vt:lpstr>
      <vt:lpstr>00:07:52</vt:lpstr>
      <vt:lpstr>00:07:51</vt:lpstr>
      <vt:lpstr>00:07:50</vt:lpstr>
      <vt:lpstr>00:07:49</vt:lpstr>
      <vt:lpstr>00:07:48</vt:lpstr>
      <vt:lpstr>00:07:47</vt:lpstr>
      <vt:lpstr>00:07:46</vt:lpstr>
      <vt:lpstr>00:07:45</vt:lpstr>
      <vt:lpstr>00:07:44</vt:lpstr>
      <vt:lpstr>00:07:43</vt:lpstr>
      <vt:lpstr>00:07:42</vt:lpstr>
      <vt:lpstr>00:07:41</vt:lpstr>
      <vt:lpstr>00:07:40</vt:lpstr>
      <vt:lpstr>00:07:39</vt:lpstr>
      <vt:lpstr>00:07:38</vt:lpstr>
      <vt:lpstr>00:07:37</vt:lpstr>
      <vt:lpstr>00:07:36</vt:lpstr>
      <vt:lpstr>00:07:35</vt:lpstr>
      <vt:lpstr>00:07:34</vt:lpstr>
      <vt:lpstr>00:07:33</vt:lpstr>
      <vt:lpstr>00:07:32</vt:lpstr>
      <vt:lpstr>00:07:31</vt:lpstr>
      <vt:lpstr>00:07:30</vt:lpstr>
      <vt:lpstr>00:07:29</vt:lpstr>
      <vt:lpstr>00:07:28</vt:lpstr>
      <vt:lpstr>00:07:27</vt:lpstr>
      <vt:lpstr>00:07:26</vt:lpstr>
      <vt:lpstr>00:07:25</vt:lpstr>
      <vt:lpstr>00:07:24</vt:lpstr>
      <vt:lpstr>00:07:23</vt:lpstr>
      <vt:lpstr>00:07:22</vt:lpstr>
      <vt:lpstr>00:07:21</vt:lpstr>
      <vt:lpstr>00:07:20</vt:lpstr>
      <vt:lpstr>00:07:19</vt:lpstr>
      <vt:lpstr>00:07:18</vt:lpstr>
      <vt:lpstr>00:07:17</vt:lpstr>
      <vt:lpstr>00:07:16</vt:lpstr>
      <vt:lpstr>00:07:15</vt:lpstr>
      <vt:lpstr>00:07:14</vt:lpstr>
      <vt:lpstr>00:07:13</vt:lpstr>
      <vt:lpstr>00:07:12</vt:lpstr>
      <vt:lpstr>00:07:11</vt:lpstr>
      <vt:lpstr>00:07:10</vt:lpstr>
      <vt:lpstr>00:07:09</vt:lpstr>
      <vt:lpstr>00:07:08</vt:lpstr>
      <vt:lpstr>00:07:07</vt:lpstr>
      <vt:lpstr>00:07:06</vt:lpstr>
      <vt:lpstr>00:07:05</vt:lpstr>
      <vt:lpstr>00:07:04</vt:lpstr>
      <vt:lpstr>00:07:03</vt:lpstr>
      <vt:lpstr>00:07:02</vt:lpstr>
      <vt:lpstr>00:07:01</vt:lpstr>
      <vt:lpstr>00:07:00</vt:lpstr>
      <vt:lpstr>00:06:59</vt:lpstr>
      <vt:lpstr>00:06:58</vt:lpstr>
      <vt:lpstr>00:06:57</vt:lpstr>
      <vt:lpstr>00:06:56</vt:lpstr>
      <vt:lpstr>00:06:55</vt:lpstr>
      <vt:lpstr>00:06:54</vt:lpstr>
      <vt:lpstr>00:06:53</vt:lpstr>
      <vt:lpstr>00:06:52</vt:lpstr>
      <vt:lpstr>00:06:51</vt:lpstr>
      <vt:lpstr>00:06:50</vt:lpstr>
      <vt:lpstr>00:06:49</vt:lpstr>
      <vt:lpstr>00:06:48</vt:lpstr>
      <vt:lpstr>00:06:47</vt:lpstr>
      <vt:lpstr>00:06:46</vt:lpstr>
      <vt:lpstr>00:06:45</vt:lpstr>
      <vt:lpstr>00:06:44</vt:lpstr>
      <vt:lpstr>00:06:43</vt:lpstr>
      <vt:lpstr>00:06:42</vt:lpstr>
      <vt:lpstr>00:06:41</vt:lpstr>
      <vt:lpstr>00:06:40</vt:lpstr>
      <vt:lpstr>00:06:39</vt:lpstr>
      <vt:lpstr>00:06:38</vt:lpstr>
      <vt:lpstr>00:06:37</vt:lpstr>
      <vt:lpstr>00:06:36</vt:lpstr>
      <vt:lpstr>00:06:35</vt:lpstr>
      <vt:lpstr>00:06:34</vt:lpstr>
      <vt:lpstr>00:06:33</vt:lpstr>
      <vt:lpstr>00:06:32</vt:lpstr>
      <vt:lpstr>00:06:31</vt:lpstr>
      <vt:lpstr>00:06:30</vt:lpstr>
      <vt:lpstr>00:06:29</vt:lpstr>
      <vt:lpstr>00:06:28</vt:lpstr>
      <vt:lpstr>00:06:27</vt:lpstr>
      <vt:lpstr>00:06:26</vt:lpstr>
      <vt:lpstr>00:06:25</vt:lpstr>
      <vt:lpstr>00:06:24</vt:lpstr>
      <vt:lpstr>00:06:23</vt:lpstr>
      <vt:lpstr>00:06:22</vt:lpstr>
      <vt:lpstr>00:06:21</vt:lpstr>
      <vt:lpstr>00:06:20</vt:lpstr>
      <vt:lpstr>00:06:19</vt:lpstr>
      <vt:lpstr>00:06:18</vt:lpstr>
      <vt:lpstr>00:06:17</vt:lpstr>
      <vt:lpstr>00:06:16</vt:lpstr>
      <vt:lpstr>00:06:15</vt:lpstr>
      <vt:lpstr>00:06:14</vt:lpstr>
      <vt:lpstr>00:06:13</vt:lpstr>
      <vt:lpstr>00:06:12</vt:lpstr>
      <vt:lpstr>00:06:11</vt:lpstr>
      <vt:lpstr>00:06:10</vt:lpstr>
      <vt:lpstr>00:06:09</vt:lpstr>
      <vt:lpstr>00:06:08</vt:lpstr>
      <vt:lpstr>00:06:07</vt:lpstr>
      <vt:lpstr>00:06:06</vt:lpstr>
      <vt:lpstr>00:06:05</vt:lpstr>
      <vt:lpstr>00:06:04</vt:lpstr>
      <vt:lpstr>00:06:03</vt:lpstr>
      <vt:lpstr>00:06:02</vt:lpstr>
      <vt:lpstr>00:06:01</vt:lpstr>
      <vt:lpstr>00:06:00</vt:lpstr>
      <vt:lpstr>00:05:59</vt:lpstr>
      <vt:lpstr>00:05:58</vt:lpstr>
      <vt:lpstr>00:05:57</vt:lpstr>
      <vt:lpstr>00:05:56</vt:lpstr>
      <vt:lpstr>00:05:55</vt:lpstr>
      <vt:lpstr>00:05:54</vt:lpstr>
      <vt:lpstr>00:05:53</vt:lpstr>
      <vt:lpstr>00:05:52</vt:lpstr>
      <vt:lpstr>00:05:51</vt:lpstr>
      <vt:lpstr>00:05:50</vt:lpstr>
      <vt:lpstr>00:05:49</vt:lpstr>
      <vt:lpstr>00:05:48</vt:lpstr>
      <vt:lpstr>00:05:47</vt:lpstr>
      <vt:lpstr>00:05:46</vt:lpstr>
      <vt:lpstr>00:05:45</vt:lpstr>
      <vt:lpstr>00:05:44</vt:lpstr>
      <vt:lpstr>00:05:43</vt:lpstr>
      <vt:lpstr>00:05:42</vt:lpstr>
      <vt:lpstr>00:05:41</vt:lpstr>
      <vt:lpstr>00:05:40</vt:lpstr>
      <vt:lpstr>00:05:39</vt:lpstr>
      <vt:lpstr>00:05:38</vt:lpstr>
      <vt:lpstr>00:05:37</vt:lpstr>
      <vt:lpstr>00:05:36</vt:lpstr>
      <vt:lpstr>00:05:35</vt:lpstr>
      <vt:lpstr>00:05:34</vt:lpstr>
      <vt:lpstr>00:05:33</vt:lpstr>
      <vt:lpstr>00:05:32</vt:lpstr>
      <vt:lpstr>00:05:31</vt:lpstr>
      <vt:lpstr>00:05:30</vt:lpstr>
      <vt:lpstr>00:05:29</vt:lpstr>
      <vt:lpstr>00:05:28</vt:lpstr>
      <vt:lpstr>00:05:27</vt:lpstr>
      <vt:lpstr>00:05:26</vt:lpstr>
      <vt:lpstr>00:05:25</vt:lpstr>
      <vt:lpstr>00:05:24</vt:lpstr>
      <vt:lpstr>00:05:23</vt:lpstr>
      <vt:lpstr>00:05:22</vt:lpstr>
      <vt:lpstr>00:05:21</vt:lpstr>
      <vt:lpstr>00:05:20</vt:lpstr>
      <vt:lpstr>00:05:19</vt:lpstr>
      <vt:lpstr>00:05:18</vt:lpstr>
      <vt:lpstr>00:05:17</vt:lpstr>
      <vt:lpstr>00:05:16</vt:lpstr>
      <vt:lpstr>00:05:15</vt:lpstr>
      <vt:lpstr>00:05:14</vt:lpstr>
      <vt:lpstr>00:05:13</vt:lpstr>
      <vt:lpstr>00:05:12</vt:lpstr>
      <vt:lpstr>00:05:11</vt:lpstr>
      <vt:lpstr>00:05:10</vt:lpstr>
      <vt:lpstr>00:05:09</vt:lpstr>
      <vt:lpstr>00:05:08</vt:lpstr>
      <vt:lpstr>00:05:07</vt:lpstr>
      <vt:lpstr>00:05:06</vt:lpstr>
      <vt:lpstr>00:05:05</vt:lpstr>
      <vt:lpstr>00:05:04</vt:lpstr>
      <vt:lpstr>00:05:03</vt:lpstr>
      <vt:lpstr>00:05:02</vt:lpstr>
      <vt:lpstr>00:05:01</vt:lpstr>
      <vt:lpstr>00:05:00</vt:lpstr>
      <vt:lpstr>00:04:59</vt:lpstr>
      <vt:lpstr>00:04:58</vt:lpstr>
      <vt:lpstr>00:04:57</vt:lpstr>
      <vt:lpstr>00:04:56</vt:lpstr>
      <vt:lpstr>00:04:55</vt:lpstr>
      <vt:lpstr>00:04:54</vt:lpstr>
      <vt:lpstr>00:04:53</vt:lpstr>
      <vt:lpstr>00:04:52</vt:lpstr>
      <vt:lpstr>00:04:51</vt:lpstr>
      <vt:lpstr>00:04:50</vt:lpstr>
      <vt:lpstr>00:04:49</vt:lpstr>
      <vt:lpstr>00:04:48</vt:lpstr>
      <vt:lpstr>00:04:47</vt:lpstr>
      <vt:lpstr>00:04:46</vt:lpstr>
      <vt:lpstr>00:04:45</vt:lpstr>
      <vt:lpstr>00:04:44</vt:lpstr>
      <vt:lpstr>00:04:43</vt:lpstr>
      <vt:lpstr>00:04:42</vt:lpstr>
      <vt:lpstr>00:04:41</vt:lpstr>
      <vt:lpstr>00:04:40</vt:lpstr>
      <vt:lpstr>00:04:39</vt:lpstr>
      <vt:lpstr>00:04:38</vt:lpstr>
      <vt:lpstr>00:04:37</vt:lpstr>
      <vt:lpstr>00:04:36</vt:lpstr>
      <vt:lpstr>00:04:35</vt:lpstr>
      <vt:lpstr>00:04:34</vt:lpstr>
      <vt:lpstr>00:04:33</vt:lpstr>
      <vt:lpstr>00:04:32</vt:lpstr>
      <vt:lpstr>00:04:31</vt:lpstr>
      <vt:lpstr>00:04:30</vt:lpstr>
      <vt:lpstr>00:04:29</vt:lpstr>
      <vt:lpstr>00:04:28</vt:lpstr>
      <vt:lpstr>00:04:27</vt:lpstr>
      <vt:lpstr>00:04:26</vt:lpstr>
      <vt:lpstr>00:04:25</vt:lpstr>
      <vt:lpstr>00:04:24</vt:lpstr>
      <vt:lpstr>00:04:23</vt:lpstr>
      <vt:lpstr>00:04:22</vt:lpstr>
      <vt:lpstr>00:04:21</vt:lpstr>
      <vt:lpstr>00:04:20</vt:lpstr>
      <vt:lpstr>00:04:19</vt:lpstr>
      <vt:lpstr>00:04:18</vt:lpstr>
      <vt:lpstr>00:04:17</vt:lpstr>
      <vt:lpstr>00:04:16</vt:lpstr>
      <vt:lpstr>00:04:15</vt:lpstr>
      <vt:lpstr>00:04:14</vt:lpstr>
      <vt:lpstr>00:04:13</vt:lpstr>
      <vt:lpstr>00:04:12</vt:lpstr>
      <vt:lpstr>00:04:11</vt:lpstr>
      <vt:lpstr>00:04:10</vt:lpstr>
      <vt:lpstr>00:04:09</vt:lpstr>
      <vt:lpstr>00:04:08</vt:lpstr>
      <vt:lpstr>00:04:07</vt:lpstr>
      <vt:lpstr>00:04:06</vt:lpstr>
      <vt:lpstr>00:04:05</vt:lpstr>
      <vt:lpstr>00:04:04</vt:lpstr>
      <vt:lpstr>00:04:03</vt:lpstr>
      <vt:lpstr>00:04:02</vt:lpstr>
      <vt:lpstr>00:04:01</vt:lpstr>
      <vt:lpstr>00:04:00</vt:lpstr>
      <vt:lpstr>00:03:59</vt:lpstr>
      <vt:lpstr>00:03:58</vt:lpstr>
      <vt:lpstr>00:03:57</vt:lpstr>
      <vt:lpstr>00:03:56</vt:lpstr>
      <vt:lpstr>00:03:55</vt:lpstr>
      <vt:lpstr>00:03:54</vt:lpstr>
      <vt:lpstr>00:03:53</vt:lpstr>
      <vt:lpstr>00:03:52</vt:lpstr>
      <vt:lpstr>00:03:51</vt:lpstr>
      <vt:lpstr>00:03:50</vt:lpstr>
      <vt:lpstr>00:03:49</vt:lpstr>
      <vt:lpstr>00:03:48</vt:lpstr>
      <vt:lpstr>00:03:47</vt:lpstr>
      <vt:lpstr>00:03:46</vt:lpstr>
      <vt:lpstr>00:03:45</vt:lpstr>
      <vt:lpstr>00:03:44</vt:lpstr>
      <vt:lpstr>00:03:43</vt:lpstr>
      <vt:lpstr>00:03:42</vt:lpstr>
      <vt:lpstr>00:03:41</vt:lpstr>
      <vt:lpstr>00:03:40</vt:lpstr>
      <vt:lpstr>00:03:39</vt:lpstr>
      <vt:lpstr>00:03:38</vt:lpstr>
      <vt:lpstr>00:03:37</vt:lpstr>
      <vt:lpstr>00:03:36</vt:lpstr>
      <vt:lpstr>00:03:35</vt:lpstr>
      <vt:lpstr>00:03:34</vt:lpstr>
      <vt:lpstr>00:03:33</vt:lpstr>
      <vt:lpstr>00:03:32</vt:lpstr>
      <vt:lpstr>00:03:31</vt:lpstr>
      <vt:lpstr>00:03:30</vt:lpstr>
      <vt:lpstr>00:03:29</vt:lpstr>
      <vt:lpstr>00:03:28</vt:lpstr>
      <vt:lpstr>00:03:27</vt:lpstr>
      <vt:lpstr>00:03:26</vt:lpstr>
      <vt:lpstr>00:03:25</vt:lpstr>
      <vt:lpstr>00:03:24</vt:lpstr>
      <vt:lpstr>00:03:23</vt:lpstr>
      <vt:lpstr>00:03:22</vt:lpstr>
      <vt:lpstr>00:03:21</vt:lpstr>
      <vt:lpstr>00:03:20</vt:lpstr>
      <vt:lpstr>00:03:19</vt:lpstr>
      <vt:lpstr>00:03:18</vt:lpstr>
      <vt:lpstr>00:03:17</vt:lpstr>
      <vt:lpstr>00:03:16</vt:lpstr>
      <vt:lpstr>00:03:15</vt:lpstr>
      <vt:lpstr>00:03:14</vt:lpstr>
      <vt:lpstr>00:03:13</vt:lpstr>
      <vt:lpstr>00:03:12</vt:lpstr>
      <vt:lpstr>00:03:11</vt:lpstr>
      <vt:lpstr>00:03:10</vt:lpstr>
      <vt:lpstr>00:03:09</vt:lpstr>
      <vt:lpstr>00:03:08</vt:lpstr>
      <vt:lpstr>00:03:07</vt:lpstr>
      <vt:lpstr>00:03:06</vt:lpstr>
      <vt:lpstr>00:03:05</vt:lpstr>
      <vt:lpstr>00:03:04</vt:lpstr>
      <vt:lpstr>00:03:03</vt:lpstr>
      <vt:lpstr>00:03:02</vt:lpstr>
      <vt:lpstr>00:03:01</vt:lpstr>
      <vt:lpstr>00:03:00</vt:lpstr>
      <vt:lpstr>00:02:59</vt:lpstr>
      <vt:lpstr>00:02:58</vt:lpstr>
      <vt:lpstr>00:02:57</vt:lpstr>
      <vt:lpstr>00:02:56</vt:lpstr>
      <vt:lpstr>00:02:55</vt:lpstr>
      <vt:lpstr>00:02:54</vt:lpstr>
      <vt:lpstr>00:02:53</vt:lpstr>
      <vt:lpstr>00:02:52</vt:lpstr>
      <vt:lpstr>00:02:51</vt:lpstr>
      <vt:lpstr>00:02:50</vt:lpstr>
      <vt:lpstr>00:02:49</vt:lpstr>
      <vt:lpstr>00:02:48</vt:lpstr>
      <vt:lpstr>00:02:47</vt:lpstr>
      <vt:lpstr>00:02:46</vt:lpstr>
      <vt:lpstr>00:02:45</vt:lpstr>
      <vt:lpstr>00:02:44</vt:lpstr>
      <vt:lpstr>00:02:43</vt:lpstr>
      <vt:lpstr>00:02:42</vt:lpstr>
      <vt:lpstr>00:02:41</vt:lpstr>
      <vt:lpstr>00:02:40</vt:lpstr>
      <vt:lpstr>00:02:39</vt:lpstr>
      <vt:lpstr>00:02:38</vt:lpstr>
      <vt:lpstr>00:02:37</vt:lpstr>
      <vt:lpstr>00:02:36</vt:lpstr>
      <vt:lpstr>00:02:35</vt:lpstr>
      <vt:lpstr>00:02:34</vt:lpstr>
      <vt:lpstr>00:02:33</vt:lpstr>
      <vt:lpstr>00:02:32</vt:lpstr>
      <vt:lpstr>00:02:31</vt:lpstr>
      <vt:lpstr>00:02:30</vt:lpstr>
      <vt:lpstr>00:02:29</vt:lpstr>
      <vt:lpstr>00:02:28</vt:lpstr>
      <vt:lpstr>00:02:27</vt:lpstr>
      <vt:lpstr>00:02:26</vt:lpstr>
      <vt:lpstr>00:02:25</vt:lpstr>
      <vt:lpstr>00:02:24</vt:lpstr>
      <vt:lpstr>00:02:23</vt:lpstr>
      <vt:lpstr>00:02:22</vt:lpstr>
      <vt:lpstr>00:02:21</vt:lpstr>
      <vt:lpstr>00:02:20</vt:lpstr>
      <vt:lpstr>00:02:19</vt:lpstr>
      <vt:lpstr>00:02:18</vt:lpstr>
      <vt:lpstr>00:02:17</vt:lpstr>
      <vt:lpstr>00:02:16</vt:lpstr>
      <vt:lpstr>00:02:15</vt:lpstr>
      <vt:lpstr>00:02:14</vt:lpstr>
      <vt:lpstr>00:02:13</vt:lpstr>
      <vt:lpstr>00:02:12</vt:lpstr>
      <vt:lpstr>00:02:11</vt:lpstr>
      <vt:lpstr>00:02:10</vt:lpstr>
      <vt:lpstr>00:02:09</vt:lpstr>
      <vt:lpstr>00:02:08</vt:lpstr>
      <vt:lpstr>00:02:07</vt:lpstr>
      <vt:lpstr>00:02:06</vt:lpstr>
      <vt:lpstr>00:02:05</vt:lpstr>
      <vt:lpstr>00:02:04</vt:lpstr>
      <vt:lpstr>00:02:03</vt:lpstr>
      <vt:lpstr>00:02:02</vt:lpstr>
      <vt:lpstr>00:02:01</vt:lpstr>
      <vt:lpstr>00:02:00</vt:lpstr>
      <vt:lpstr>00:01:59</vt:lpstr>
      <vt:lpstr>00:01:58</vt:lpstr>
      <vt:lpstr>00:01:57</vt:lpstr>
      <vt:lpstr>00:01:56</vt:lpstr>
      <vt:lpstr>00:01:55</vt:lpstr>
      <vt:lpstr>00:01:54</vt:lpstr>
      <vt:lpstr>00:01:53</vt:lpstr>
      <vt:lpstr>00:01:52</vt:lpstr>
      <vt:lpstr>00:01:51</vt:lpstr>
      <vt:lpstr>00:01:50</vt:lpstr>
      <vt:lpstr>00:01:49</vt:lpstr>
      <vt:lpstr>00:01:48</vt:lpstr>
      <vt:lpstr>00:01:47</vt:lpstr>
      <vt:lpstr>00:01:46</vt:lpstr>
      <vt:lpstr>00:01:45</vt:lpstr>
      <vt:lpstr>00:01:44</vt:lpstr>
      <vt:lpstr>00:01:43</vt:lpstr>
      <vt:lpstr>00:01:42</vt:lpstr>
      <vt:lpstr>00:01:41</vt:lpstr>
      <vt:lpstr>00:01:40</vt:lpstr>
      <vt:lpstr>00:01:39</vt:lpstr>
      <vt:lpstr>00:01:38</vt:lpstr>
      <vt:lpstr>00:01:37</vt:lpstr>
      <vt:lpstr>00:01:36</vt:lpstr>
      <vt:lpstr>00:01:35</vt:lpstr>
      <vt:lpstr>00:01:34</vt:lpstr>
      <vt:lpstr>00:01:33</vt:lpstr>
      <vt:lpstr>00:01:32</vt:lpstr>
      <vt:lpstr>00:01:31</vt:lpstr>
      <vt:lpstr>00:01:30</vt:lpstr>
      <vt:lpstr>00:01:29</vt:lpstr>
      <vt:lpstr>00:01:28</vt:lpstr>
      <vt:lpstr>00:01:27</vt:lpstr>
      <vt:lpstr>00:01:26</vt:lpstr>
      <vt:lpstr>00:01:25</vt:lpstr>
      <vt:lpstr>00:01:24</vt:lpstr>
      <vt:lpstr>00:01:23</vt:lpstr>
      <vt:lpstr>00:01:22</vt:lpstr>
      <vt:lpstr>00:01:21</vt:lpstr>
      <vt:lpstr>00:01:20</vt:lpstr>
      <vt:lpstr>00:01:19</vt:lpstr>
      <vt:lpstr>00:01:18</vt:lpstr>
      <vt:lpstr>00:01:17</vt:lpstr>
      <vt:lpstr>00:01:16</vt:lpstr>
      <vt:lpstr>00:01:15</vt:lpstr>
      <vt:lpstr>00:01:14</vt:lpstr>
      <vt:lpstr>00:01:13</vt:lpstr>
      <vt:lpstr>00:01:12</vt:lpstr>
      <vt:lpstr>00:01:11</vt:lpstr>
      <vt:lpstr>00:01:10</vt:lpstr>
      <vt:lpstr>00:01:09</vt:lpstr>
      <vt:lpstr>00:01:08</vt:lpstr>
      <vt:lpstr>00:01:07</vt:lpstr>
      <vt:lpstr>00:01:06</vt:lpstr>
      <vt:lpstr>00:01:05</vt:lpstr>
      <vt:lpstr>00:01:04</vt:lpstr>
      <vt:lpstr>00:01:03</vt:lpstr>
      <vt:lpstr>00:01:02</vt:lpstr>
      <vt:lpstr>00:01:01</vt:lpstr>
      <vt:lpstr>00:01:00</vt:lpstr>
      <vt:lpstr>00:00:59</vt:lpstr>
      <vt:lpstr>00:00:58</vt:lpstr>
      <vt:lpstr>00:00:57</vt:lpstr>
      <vt:lpstr>00:00:56</vt:lpstr>
      <vt:lpstr>00:00:55</vt:lpstr>
      <vt:lpstr>00:00:54</vt:lpstr>
      <vt:lpstr>00:00:53</vt:lpstr>
      <vt:lpstr>00:00:52</vt:lpstr>
      <vt:lpstr>00:00:51</vt:lpstr>
      <vt:lpstr>00:00:50</vt:lpstr>
      <vt:lpstr>00:00:49</vt:lpstr>
      <vt:lpstr>00:00:48</vt:lpstr>
      <vt:lpstr>00:00:47</vt:lpstr>
      <vt:lpstr>00:00:46</vt:lpstr>
      <vt:lpstr>00:00:45</vt:lpstr>
      <vt:lpstr>00:00:44</vt:lpstr>
      <vt:lpstr>00:00:43</vt:lpstr>
      <vt:lpstr>00:00:42</vt:lpstr>
      <vt:lpstr>00:00:41</vt:lpstr>
      <vt:lpstr>00:00:40</vt:lpstr>
      <vt:lpstr>00:00:39</vt:lpstr>
      <vt:lpstr>00:00:38</vt:lpstr>
      <vt:lpstr>00:00:37</vt:lpstr>
      <vt:lpstr>00:00:36</vt:lpstr>
      <vt:lpstr>00:00:35</vt:lpstr>
      <vt:lpstr>00:00:34</vt:lpstr>
      <vt:lpstr>00:00:33</vt:lpstr>
      <vt:lpstr>00:00:32</vt:lpstr>
      <vt:lpstr>00:00:31</vt:lpstr>
      <vt:lpstr>00:00:30</vt:lpstr>
      <vt:lpstr>00:00:29</vt:lpstr>
      <vt:lpstr>00:00:28</vt:lpstr>
      <vt:lpstr>00:00:27</vt:lpstr>
      <vt:lpstr>00:00:26</vt:lpstr>
      <vt:lpstr>00:00:25</vt:lpstr>
      <vt:lpstr>00:00:24</vt:lpstr>
      <vt:lpstr>00:00:23</vt:lpstr>
      <vt:lpstr>00:00:22</vt:lpstr>
      <vt:lpstr>00:00:21</vt:lpstr>
      <vt:lpstr>00:00:20</vt:lpstr>
      <vt:lpstr>00:00:19</vt:lpstr>
      <vt:lpstr>00:00:18</vt:lpstr>
      <vt:lpstr>00:00:17</vt:lpstr>
      <vt:lpstr>00:00:16</vt:lpstr>
      <vt:lpstr>00:00:15</vt:lpstr>
      <vt:lpstr>00:00:14</vt:lpstr>
      <vt:lpstr>00:00:13</vt:lpstr>
      <vt:lpstr>00:00:12</vt:lpstr>
      <vt:lpstr>00:00:11</vt:lpstr>
      <vt:lpstr>00:00:10</vt:lpstr>
      <vt:lpstr>00:00:09</vt:lpstr>
      <vt:lpstr>00:00:08</vt:lpstr>
      <vt:lpstr>00:00:07</vt:lpstr>
      <vt:lpstr>00:00:06</vt:lpstr>
      <vt:lpstr>00:00:05</vt:lpstr>
      <vt:lpstr>00:00:04</vt:lpstr>
      <vt:lpstr>00:00:03</vt:lpstr>
      <vt:lpstr>00:00:02</vt:lpstr>
      <vt:lpstr>00:00:01</vt:lpstr>
      <vt:lpstr>SREČNO 2023!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00:00:10</dc:title>
  <dc:creator>Majda Vogrin</dc:creator>
  <cp:lastModifiedBy>Domen Vogrin</cp:lastModifiedBy>
  <cp:revision>12</cp:revision>
  <dcterms:created xsi:type="dcterms:W3CDTF">2018-12-29T09:48:18Z</dcterms:created>
  <dcterms:modified xsi:type="dcterms:W3CDTF">2022-11-28T10:24:20Z</dcterms:modified>
</cp:coreProperties>
</file>