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6" r:id="rId2"/>
    <p:sldId id="857" r:id="rId3"/>
    <p:sldId id="858" r:id="rId4"/>
    <p:sldId id="859" r:id="rId5"/>
    <p:sldId id="86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2" r:id="rId18"/>
    <p:sldId id="873" r:id="rId19"/>
    <p:sldId id="874" r:id="rId20"/>
    <p:sldId id="875" r:id="rId21"/>
    <p:sldId id="876" r:id="rId22"/>
    <p:sldId id="877" r:id="rId23"/>
    <p:sldId id="878" r:id="rId24"/>
    <p:sldId id="879" r:id="rId25"/>
    <p:sldId id="880" r:id="rId26"/>
    <p:sldId id="881" r:id="rId27"/>
    <p:sldId id="882" r:id="rId28"/>
    <p:sldId id="883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892" r:id="rId38"/>
    <p:sldId id="893" r:id="rId39"/>
    <p:sldId id="894" r:id="rId40"/>
    <p:sldId id="895" r:id="rId41"/>
    <p:sldId id="896" r:id="rId42"/>
    <p:sldId id="897" r:id="rId43"/>
    <p:sldId id="898" r:id="rId44"/>
    <p:sldId id="899" r:id="rId45"/>
    <p:sldId id="900" r:id="rId46"/>
    <p:sldId id="901" r:id="rId47"/>
    <p:sldId id="902" r:id="rId48"/>
    <p:sldId id="903" r:id="rId49"/>
    <p:sldId id="904" r:id="rId50"/>
    <p:sldId id="905" r:id="rId51"/>
    <p:sldId id="906" r:id="rId52"/>
    <p:sldId id="907" r:id="rId53"/>
    <p:sldId id="908" r:id="rId54"/>
    <p:sldId id="909" r:id="rId55"/>
    <p:sldId id="910" r:id="rId56"/>
    <p:sldId id="911" r:id="rId57"/>
    <p:sldId id="912" r:id="rId58"/>
    <p:sldId id="913" r:id="rId59"/>
    <p:sldId id="914" r:id="rId60"/>
    <p:sldId id="915" r:id="rId61"/>
    <p:sldId id="796" r:id="rId62"/>
    <p:sldId id="797" r:id="rId63"/>
    <p:sldId id="798" r:id="rId64"/>
    <p:sldId id="799" r:id="rId65"/>
    <p:sldId id="800" r:id="rId66"/>
    <p:sldId id="801" r:id="rId67"/>
    <p:sldId id="802" r:id="rId68"/>
    <p:sldId id="803" r:id="rId69"/>
    <p:sldId id="804" r:id="rId70"/>
    <p:sldId id="805" r:id="rId71"/>
    <p:sldId id="806" r:id="rId72"/>
    <p:sldId id="807" r:id="rId73"/>
    <p:sldId id="808" r:id="rId74"/>
    <p:sldId id="809" r:id="rId75"/>
    <p:sldId id="810" r:id="rId76"/>
    <p:sldId id="811" r:id="rId77"/>
    <p:sldId id="812" r:id="rId78"/>
    <p:sldId id="813" r:id="rId79"/>
    <p:sldId id="814" r:id="rId80"/>
    <p:sldId id="815" r:id="rId81"/>
    <p:sldId id="816" r:id="rId82"/>
    <p:sldId id="817" r:id="rId83"/>
    <p:sldId id="818" r:id="rId84"/>
    <p:sldId id="819" r:id="rId85"/>
    <p:sldId id="820" r:id="rId86"/>
    <p:sldId id="821" r:id="rId87"/>
    <p:sldId id="822" r:id="rId88"/>
    <p:sldId id="823" r:id="rId89"/>
    <p:sldId id="824" r:id="rId90"/>
    <p:sldId id="825" r:id="rId91"/>
    <p:sldId id="826" r:id="rId92"/>
    <p:sldId id="827" r:id="rId93"/>
    <p:sldId id="828" r:id="rId94"/>
    <p:sldId id="829" r:id="rId95"/>
    <p:sldId id="830" r:id="rId96"/>
    <p:sldId id="831" r:id="rId97"/>
    <p:sldId id="832" r:id="rId98"/>
    <p:sldId id="833" r:id="rId99"/>
    <p:sldId id="834" r:id="rId100"/>
    <p:sldId id="835" r:id="rId101"/>
    <p:sldId id="836" r:id="rId102"/>
    <p:sldId id="837" r:id="rId103"/>
    <p:sldId id="838" r:id="rId104"/>
    <p:sldId id="839" r:id="rId105"/>
    <p:sldId id="840" r:id="rId106"/>
    <p:sldId id="841" r:id="rId107"/>
    <p:sldId id="842" r:id="rId108"/>
    <p:sldId id="843" r:id="rId109"/>
    <p:sldId id="844" r:id="rId110"/>
    <p:sldId id="845" r:id="rId111"/>
    <p:sldId id="846" r:id="rId112"/>
    <p:sldId id="847" r:id="rId113"/>
    <p:sldId id="848" r:id="rId114"/>
    <p:sldId id="849" r:id="rId115"/>
    <p:sldId id="850" r:id="rId116"/>
    <p:sldId id="851" r:id="rId117"/>
    <p:sldId id="852" r:id="rId118"/>
    <p:sldId id="853" r:id="rId119"/>
    <p:sldId id="854" r:id="rId120"/>
    <p:sldId id="855" r:id="rId121"/>
    <p:sldId id="736" r:id="rId122"/>
    <p:sldId id="737" r:id="rId123"/>
    <p:sldId id="738" r:id="rId124"/>
    <p:sldId id="739" r:id="rId125"/>
    <p:sldId id="740" r:id="rId126"/>
    <p:sldId id="741" r:id="rId127"/>
    <p:sldId id="742" r:id="rId128"/>
    <p:sldId id="743" r:id="rId129"/>
    <p:sldId id="744" r:id="rId130"/>
    <p:sldId id="745" r:id="rId131"/>
    <p:sldId id="746" r:id="rId132"/>
    <p:sldId id="747" r:id="rId133"/>
    <p:sldId id="748" r:id="rId134"/>
    <p:sldId id="749" r:id="rId135"/>
    <p:sldId id="750" r:id="rId136"/>
    <p:sldId id="751" r:id="rId137"/>
    <p:sldId id="752" r:id="rId138"/>
    <p:sldId id="753" r:id="rId139"/>
    <p:sldId id="754" r:id="rId140"/>
    <p:sldId id="755" r:id="rId141"/>
    <p:sldId id="756" r:id="rId142"/>
    <p:sldId id="757" r:id="rId143"/>
    <p:sldId id="758" r:id="rId144"/>
    <p:sldId id="759" r:id="rId145"/>
    <p:sldId id="760" r:id="rId146"/>
    <p:sldId id="761" r:id="rId147"/>
    <p:sldId id="762" r:id="rId148"/>
    <p:sldId id="763" r:id="rId149"/>
    <p:sldId id="764" r:id="rId150"/>
    <p:sldId id="765" r:id="rId151"/>
    <p:sldId id="766" r:id="rId152"/>
    <p:sldId id="767" r:id="rId153"/>
    <p:sldId id="768" r:id="rId154"/>
    <p:sldId id="769" r:id="rId155"/>
    <p:sldId id="770" r:id="rId156"/>
    <p:sldId id="771" r:id="rId157"/>
    <p:sldId id="772" r:id="rId158"/>
    <p:sldId id="773" r:id="rId159"/>
    <p:sldId id="774" r:id="rId160"/>
    <p:sldId id="775" r:id="rId161"/>
    <p:sldId id="776" r:id="rId162"/>
    <p:sldId id="777" r:id="rId163"/>
    <p:sldId id="778" r:id="rId164"/>
    <p:sldId id="779" r:id="rId165"/>
    <p:sldId id="780" r:id="rId166"/>
    <p:sldId id="781" r:id="rId167"/>
    <p:sldId id="782" r:id="rId168"/>
    <p:sldId id="783" r:id="rId169"/>
    <p:sldId id="784" r:id="rId170"/>
    <p:sldId id="785" r:id="rId171"/>
    <p:sldId id="786" r:id="rId172"/>
    <p:sldId id="787" r:id="rId173"/>
    <p:sldId id="788" r:id="rId174"/>
    <p:sldId id="789" r:id="rId175"/>
    <p:sldId id="790" r:id="rId176"/>
    <p:sldId id="791" r:id="rId177"/>
    <p:sldId id="792" r:id="rId178"/>
    <p:sldId id="793" r:id="rId179"/>
    <p:sldId id="794" r:id="rId180"/>
    <p:sldId id="795" r:id="rId181"/>
    <p:sldId id="676" r:id="rId182"/>
    <p:sldId id="677" r:id="rId183"/>
    <p:sldId id="678" r:id="rId184"/>
    <p:sldId id="679" r:id="rId185"/>
    <p:sldId id="680" r:id="rId186"/>
    <p:sldId id="681" r:id="rId187"/>
    <p:sldId id="682" r:id="rId188"/>
    <p:sldId id="683" r:id="rId189"/>
    <p:sldId id="684" r:id="rId190"/>
    <p:sldId id="685" r:id="rId191"/>
    <p:sldId id="686" r:id="rId192"/>
    <p:sldId id="687" r:id="rId193"/>
    <p:sldId id="688" r:id="rId194"/>
    <p:sldId id="689" r:id="rId195"/>
    <p:sldId id="690" r:id="rId196"/>
    <p:sldId id="691" r:id="rId197"/>
    <p:sldId id="692" r:id="rId198"/>
    <p:sldId id="693" r:id="rId199"/>
    <p:sldId id="694" r:id="rId200"/>
    <p:sldId id="695" r:id="rId201"/>
    <p:sldId id="696" r:id="rId202"/>
    <p:sldId id="697" r:id="rId203"/>
    <p:sldId id="698" r:id="rId204"/>
    <p:sldId id="699" r:id="rId205"/>
    <p:sldId id="700" r:id="rId206"/>
    <p:sldId id="701" r:id="rId207"/>
    <p:sldId id="702" r:id="rId208"/>
    <p:sldId id="703" r:id="rId209"/>
    <p:sldId id="704" r:id="rId210"/>
    <p:sldId id="705" r:id="rId211"/>
    <p:sldId id="706" r:id="rId212"/>
    <p:sldId id="707" r:id="rId213"/>
    <p:sldId id="708" r:id="rId214"/>
    <p:sldId id="709" r:id="rId215"/>
    <p:sldId id="710" r:id="rId216"/>
    <p:sldId id="711" r:id="rId217"/>
    <p:sldId id="712" r:id="rId218"/>
    <p:sldId id="713" r:id="rId219"/>
    <p:sldId id="714" r:id="rId220"/>
    <p:sldId id="715" r:id="rId221"/>
    <p:sldId id="716" r:id="rId222"/>
    <p:sldId id="717" r:id="rId223"/>
    <p:sldId id="718" r:id="rId224"/>
    <p:sldId id="719" r:id="rId225"/>
    <p:sldId id="720" r:id="rId226"/>
    <p:sldId id="721" r:id="rId227"/>
    <p:sldId id="722" r:id="rId228"/>
    <p:sldId id="723" r:id="rId229"/>
    <p:sldId id="724" r:id="rId230"/>
    <p:sldId id="725" r:id="rId231"/>
    <p:sldId id="726" r:id="rId232"/>
    <p:sldId id="727" r:id="rId233"/>
    <p:sldId id="728" r:id="rId234"/>
    <p:sldId id="729" r:id="rId235"/>
    <p:sldId id="730" r:id="rId236"/>
    <p:sldId id="731" r:id="rId237"/>
    <p:sldId id="732" r:id="rId238"/>
    <p:sldId id="733" r:id="rId239"/>
    <p:sldId id="734" r:id="rId240"/>
    <p:sldId id="735" r:id="rId241"/>
    <p:sldId id="616" r:id="rId242"/>
    <p:sldId id="617" r:id="rId243"/>
    <p:sldId id="618" r:id="rId244"/>
    <p:sldId id="619" r:id="rId245"/>
    <p:sldId id="620" r:id="rId246"/>
    <p:sldId id="621" r:id="rId247"/>
    <p:sldId id="622" r:id="rId248"/>
    <p:sldId id="623" r:id="rId249"/>
    <p:sldId id="624" r:id="rId250"/>
    <p:sldId id="625" r:id="rId251"/>
    <p:sldId id="626" r:id="rId252"/>
    <p:sldId id="627" r:id="rId253"/>
    <p:sldId id="628" r:id="rId254"/>
    <p:sldId id="629" r:id="rId255"/>
    <p:sldId id="630" r:id="rId256"/>
    <p:sldId id="631" r:id="rId257"/>
    <p:sldId id="632" r:id="rId258"/>
    <p:sldId id="633" r:id="rId259"/>
    <p:sldId id="634" r:id="rId260"/>
    <p:sldId id="635" r:id="rId261"/>
    <p:sldId id="636" r:id="rId262"/>
    <p:sldId id="637" r:id="rId263"/>
    <p:sldId id="638" r:id="rId264"/>
    <p:sldId id="639" r:id="rId265"/>
    <p:sldId id="640" r:id="rId266"/>
    <p:sldId id="641" r:id="rId267"/>
    <p:sldId id="642" r:id="rId268"/>
    <p:sldId id="643" r:id="rId269"/>
    <p:sldId id="644" r:id="rId270"/>
    <p:sldId id="645" r:id="rId271"/>
    <p:sldId id="646" r:id="rId272"/>
    <p:sldId id="647" r:id="rId273"/>
    <p:sldId id="648" r:id="rId274"/>
    <p:sldId id="649" r:id="rId275"/>
    <p:sldId id="650" r:id="rId276"/>
    <p:sldId id="651" r:id="rId277"/>
    <p:sldId id="652" r:id="rId278"/>
    <p:sldId id="653" r:id="rId279"/>
    <p:sldId id="654" r:id="rId280"/>
    <p:sldId id="655" r:id="rId281"/>
    <p:sldId id="656" r:id="rId282"/>
    <p:sldId id="657" r:id="rId283"/>
    <p:sldId id="658" r:id="rId284"/>
    <p:sldId id="659" r:id="rId285"/>
    <p:sldId id="660" r:id="rId286"/>
    <p:sldId id="661" r:id="rId287"/>
    <p:sldId id="662" r:id="rId288"/>
    <p:sldId id="663" r:id="rId289"/>
    <p:sldId id="664" r:id="rId290"/>
    <p:sldId id="665" r:id="rId291"/>
    <p:sldId id="666" r:id="rId292"/>
    <p:sldId id="667" r:id="rId293"/>
    <p:sldId id="668" r:id="rId294"/>
    <p:sldId id="669" r:id="rId295"/>
    <p:sldId id="670" r:id="rId296"/>
    <p:sldId id="671" r:id="rId297"/>
    <p:sldId id="672" r:id="rId298"/>
    <p:sldId id="673" r:id="rId299"/>
    <p:sldId id="674" r:id="rId300"/>
    <p:sldId id="67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496" r:id="rId362"/>
    <p:sldId id="497" r:id="rId363"/>
    <p:sldId id="498" r:id="rId364"/>
    <p:sldId id="499" r:id="rId365"/>
    <p:sldId id="500" r:id="rId366"/>
    <p:sldId id="501" r:id="rId367"/>
    <p:sldId id="502" r:id="rId368"/>
    <p:sldId id="503" r:id="rId369"/>
    <p:sldId id="504" r:id="rId370"/>
    <p:sldId id="505" r:id="rId371"/>
    <p:sldId id="506" r:id="rId372"/>
    <p:sldId id="507" r:id="rId373"/>
    <p:sldId id="508" r:id="rId374"/>
    <p:sldId id="509" r:id="rId375"/>
    <p:sldId id="510" r:id="rId376"/>
    <p:sldId id="511" r:id="rId377"/>
    <p:sldId id="512" r:id="rId378"/>
    <p:sldId id="513" r:id="rId379"/>
    <p:sldId id="514" r:id="rId380"/>
    <p:sldId id="515" r:id="rId381"/>
    <p:sldId id="516" r:id="rId382"/>
    <p:sldId id="517" r:id="rId383"/>
    <p:sldId id="518" r:id="rId384"/>
    <p:sldId id="519" r:id="rId385"/>
    <p:sldId id="520" r:id="rId386"/>
    <p:sldId id="521" r:id="rId387"/>
    <p:sldId id="522" r:id="rId388"/>
    <p:sldId id="523" r:id="rId389"/>
    <p:sldId id="524" r:id="rId390"/>
    <p:sldId id="525" r:id="rId391"/>
    <p:sldId id="526" r:id="rId392"/>
    <p:sldId id="527" r:id="rId393"/>
    <p:sldId id="528" r:id="rId394"/>
    <p:sldId id="529" r:id="rId395"/>
    <p:sldId id="530" r:id="rId396"/>
    <p:sldId id="531" r:id="rId397"/>
    <p:sldId id="532" r:id="rId398"/>
    <p:sldId id="533" r:id="rId399"/>
    <p:sldId id="534" r:id="rId400"/>
    <p:sldId id="535" r:id="rId401"/>
    <p:sldId id="536" r:id="rId402"/>
    <p:sldId id="537" r:id="rId403"/>
    <p:sldId id="538" r:id="rId404"/>
    <p:sldId id="539" r:id="rId405"/>
    <p:sldId id="540" r:id="rId406"/>
    <p:sldId id="541" r:id="rId407"/>
    <p:sldId id="542" r:id="rId408"/>
    <p:sldId id="543" r:id="rId409"/>
    <p:sldId id="544" r:id="rId410"/>
    <p:sldId id="545" r:id="rId411"/>
    <p:sldId id="546" r:id="rId412"/>
    <p:sldId id="547" r:id="rId413"/>
    <p:sldId id="548" r:id="rId414"/>
    <p:sldId id="549" r:id="rId415"/>
    <p:sldId id="550" r:id="rId416"/>
    <p:sldId id="551" r:id="rId417"/>
    <p:sldId id="552" r:id="rId418"/>
    <p:sldId id="553" r:id="rId419"/>
    <p:sldId id="554" r:id="rId420"/>
    <p:sldId id="555" r:id="rId421"/>
    <p:sldId id="436" r:id="rId422"/>
    <p:sldId id="437" r:id="rId423"/>
    <p:sldId id="438" r:id="rId424"/>
    <p:sldId id="439" r:id="rId425"/>
    <p:sldId id="440" r:id="rId426"/>
    <p:sldId id="441" r:id="rId427"/>
    <p:sldId id="442" r:id="rId428"/>
    <p:sldId id="443" r:id="rId429"/>
    <p:sldId id="444" r:id="rId430"/>
    <p:sldId id="445" r:id="rId431"/>
    <p:sldId id="446" r:id="rId432"/>
    <p:sldId id="447" r:id="rId433"/>
    <p:sldId id="448" r:id="rId434"/>
    <p:sldId id="449" r:id="rId435"/>
    <p:sldId id="450" r:id="rId436"/>
    <p:sldId id="451" r:id="rId437"/>
    <p:sldId id="452" r:id="rId438"/>
    <p:sldId id="453" r:id="rId439"/>
    <p:sldId id="454" r:id="rId440"/>
    <p:sldId id="455" r:id="rId441"/>
    <p:sldId id="456" r:id="rId442"/>
    <p:sldId id="457" r:id="rId443"/>
    <p:sldId id="458" r:id="rId444"/>
    <p:sldId id="459" r:id="rId445"/>
    <p:sldId id="460" r:id="rId446"/>
    <p:sldId id="461" r:id="rId447"/>
    <p:sldId id="462" r:id="rId448"/>
    <p:sldId id="463" r:id="rId449"/>
    <p:sldId id="464" r:id="rId450"/>
    <p:sldId id="465" r:id="rId451"/>
    <p:sldId id="466" r:id="rId452"/>
    <p:sldId id="467" r:id="rId453"/>
    <p:sldId id="468" r:id="rId454"/>
    <p:sldId id="469" r:id="rId455"/>
    <p:sldId id="470" r:id="rId456"/>
    <p:sldId id="471" r:id="rId457"/>
    <p:sldId id="472" r:id="rId458"/>
    <p:sldId id="473" r:id="rId459"/>
    <p:sldId id="474" r:id="rId460"/>
    <p:sldId id="475" r:id="rId461"/>
    <p:sldId id="476" r:id="rId462"/>
    <p:sldId id="477" r:id="rId463"/>
    <p:sldId id="478" r:id="rId464"/>
    <p:sldId id="479" r:id="rId465"/>
    <p:sldId id="480" r:id="rId466"/>
    <p:sldId id="481" r:id="rId467"/>
    <p:sldId id="482" r:id="rId468"/>
    <p:sldId id="483" r:id="rId469"/>
    <p:sldId id="484" r:id="rId470"/>
    <p:sldId id="485" r:id="rId471"/>
    <p:sldId id="486" r:id="rId472"/>
    <p:sldId id="487" r:id="rId473"/>
    <p:sldId id="488" r:id="rId474"/>
    <p:sldId id="489" r:id="rId475"/>
    <p:sldId id="490" r:id="rId476"/>
    <p:sldId id="491" r:id="rId477"/>
    <p:sldId id="492" r:id="rId478"/>
    <p:sldId id="493" r:id="rId479"/>
    <p:sldId id="494" r:id="rId480"/>
    <p:sldId id="495" r:id="rId481"/>
    <p:sldId id="376" r:id="rId482"/>
    <p:sldId id="377" r:id="rId483"/>
    <p:sldId id="378" r:id="rId484"/>
    <p:sldId id="379" r:id="rId485"/>
    <p:sldId id="380" r:id="rId486"/>
    <p:sldId id="381" r:id="rId487"/>
    <p:sldId id="382" r:id="rId488"/>
    <p:sldId id="383" r:id="rId489"/>
    <p:sldId id="384" r:id="rId490"/>
    <p:sldId id="385" r:id="rId491"/>
    <p:sldId id="386" r:id="rId492"/>
    <p:sldId id="387" r:id="rId493"/>
    <p:sldId id="388" r:id="rId494"/>
    <p:sldId id="389" r:id="rId495"/>
    <p:sldId id="390" r:id="rId496"/>
    <p:sldId id="391" r:id="rId497"/>
    <p:sldId id="392" r:id="rId498"/>
    <p:sldId id="393" r:id="rId499"/>
    <p:sldId id="394" r:id="rId500"/>
    <p:sldId id="395" r:id="rId501"/>
    <p:sldId id="396" r:id="rId502"/>
    <p:sldId id="397" r:id="rId503"/>
    <p:sldId id="398" r:id="rId504"/>
    <p:sldId id="399" r:id="rId505"/>
    <p:sldId id="400" r:id="rId506"/>
    <p:sldId id="401" r:id="rId507"/>
    <p:sldId id="402" r:id="rId508"/>
    <p:sldId id="403" r:id="rId509"/>
    <p:sldId id="404" r:id="rId510"/>
    <p:sldId id="405" r:id="rId511"/>
    <p:sldId id="406" r:id="rId512"/>
    <p:sldId id="407" r:id="rId513"/>
    <p:sldId id="408" r:id="rId514"/>
    <p:sldId id="409" r:id="rId515"/>
    <p:sldId id="410" r:id="rId516"/>
    <p:sldId id="411" r:id="rId517"/>
    <p:sldId id="412" r:id="rId518"/>
    <p:sldId id="413" r:id="rId519"/>
    <p:sldId id="414" r:id="rId520"/>
    <p:sldId id="415" r:id="rId521"/>
    <p:sldId id="416" r:id="rId522"/>
    <p:sldId id="417" r:id="rId523"/>
    <p:sldId id="418" r:id="rId524"/>
    <p:sldId id="419" r:id="rId525"/>
    <p:sldId id="420" r:id="rId526"/>
    <p:sldId id="421" r:id="rId527"/>
    <p:sldId id="422" r:id="rId528"/>
    <p:sldId id="423" r:id="rId529"/>
    <p:sldId id="424" r:id="rId530"/>
    <p:sldId id="425" r:id="rId531"/>
    <p:sldId id="426" r:id="rId532"/>
    <p:sldId id="427" r:id="rId533"/>
    <p:sldId id="428" r:id="rId534"/>
    <p:sldId id="429" r:id="rId535"/>
    <p:sldId id="430" r:id="rId536"/>
    <p:sldId id="431" r:id="rId537"/>
    <p:sldId id="432" r:id="rId538"/>
    <p:sldId id="433" r:id="rId539"/>
    <p:sldId id="434" r:id="rId540"/>
    <p:sldId id="435" r:id="rId541"/>
    <p:sldId id="326" r:id="rId542"/>
    <p:sldId id="327" r:id="rId543"/>
    <p:sldId id="328" r:id="rId544"/>
    <p:sldId id="329" r:id="rId545"/>
    <p:sldId id="330" r:id="rId546"/>
    <p:sldId id="331" r:id="rId547"/>
    <p:sldId id="332" r:id="rId548"/>
    <p:sldId id="333" r:id="rId549"/>
    <p:sldId id="334" r:id="rId550"/>
    <p:sldId id="335" r:id="rId551"/>
    <p:sldId id="336" r:id="rId552"/>
    <p:sldId id="337" r:id="rId553"/>
    <p:sldId id="338" r:id="rId554"/>
    <p:sldId id="339" r:id="rId555"/>
    <p:sldId id="340" r:id="rId556"/>
    <p:sldId id="341" r:id="rId557"/>
    <p:sldId id="342" r:id="rId558"/>
    <p:sldId id="343" r:id="rId559"/>
    <p:sldId id="344" r:id="rId560"/>
    <p:sldId id="345" r:id="rId561"/>
    <p:sldId id="346" r:id="rId562"/>
    <p:sldId id="347" r:id="rId563"/>
    <p:sldId id="348" r:id="rId564"/>
    <p:sldId id="349" r:id="rId565"/>
    <p:sldId id="350" r:id="rId566"/>
    <p:sldId id="351" r:id="rId567"/>
    <p:sldId id="352" r:id="rId568"/>
    <p:sldId id="353" r:id="rId569"/>
    <p:sldId id="354" r:id="rId570"/>
    <p:sldId id="355" r:id="rId571"/>
    <p:sldId id="356" r:id="rId572"/>
    <p:sldId id="357" r:id="rId573"/>
    <p:sldId id="358" r:id="rId574"/>
    <p:sldId id="359" r:id="rId575"/>
    <p:sldId id="360" r:id="rId576"/>
    <p:sldId id="361" r:id="rId577"/>
    <p:sldId id="362" r:id="rId578"/>
    <p:sldId id="363" r:id="rId579"/>
    <p:sldId id="364" r:id="rId580"/>
    <p:sldId id="365" r:id="rId581"/>
    <p:sldId id="366" r:id="rId582"/>
    <p:sldId id="367" r:id="rId583"/>
    <p:sldId id="368" r:id="rId584"/>
    <p:sldId id="369" r:id="rId585"/>
    <p:sldId id="370" r:id="rId586"/>
    <p:sldId id="371" r:id="rId587"/>
    <p:sldId id="372" r:id="rId588"/>
    <p:sldId id="373" r:id="rId589"/>
    <p:sldId id="374" r:id="rId590"/>
    <p:sldId id="375" r:id="rId591"/>
    <p:sldId id="325" r:id="rId592"/>
    <p:sldId id="316" r:id="rId593"/>
    <p:sldId id="317" r:id="rId594"/>
    <p:sldId id="318" r:id="rId595"/>
    <p:sldId id="319" r:id="rId596"/>
    <p:sldId id="320" r:id="rId597"/>
    <p:sldId id="321" r:id="rId598"/>
    <p:sldId id="322" r:id="rId599"/>
    <p:sldId id="323" r:id="rId600"/>
    <p:sldId id="324" r:id="rId601"/>
    <p:sldId id="916" r:id="rId60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viewProps" Target="viewProps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tableStyles" Target="tableStyles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presProps" Target="presProps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theme" Target="theme/theme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273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06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30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94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198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544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01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09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20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46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906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37CE-9617-4B3F-80A2-9BEDC14FF337}" type="datetimeFigureOut">
              <a:rPr lang="sl-SI" smtClean="0"/>
              <a:t>15. 12. 2019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84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00:10:00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44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974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975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805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411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197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5619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138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686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27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2053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18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68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41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773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08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040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46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777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793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365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57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15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411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510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535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3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32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04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325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639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84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914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22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1695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831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8331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61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528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9483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22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19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69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922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505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521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091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737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710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96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86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187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2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3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08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0571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2815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186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283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15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051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424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18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2041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919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7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229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297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2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5259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16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002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968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292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250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90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98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5471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253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273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135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57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64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38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8858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392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7256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468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2533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00:07:00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6559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54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1008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412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5921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07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762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75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00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92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950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318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558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341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034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205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55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019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615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00:09:59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160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966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71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486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783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0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786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29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89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609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58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552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499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943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181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201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647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5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442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935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98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1908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382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85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57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98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797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400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72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83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9884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97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65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322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039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139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297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487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473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108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240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5188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2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46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718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632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00:06:00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06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070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50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713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21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781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562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266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70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433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999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29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410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91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3765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848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40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04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775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89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608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667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660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6574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918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025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878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318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1257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025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0476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1582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29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320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3562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2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691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16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4449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79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355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77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1484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53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046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12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214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495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55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87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49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7756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527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1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760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531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092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246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989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91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713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809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7892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56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44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931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00:05:00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23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40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711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284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3421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065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9645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766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77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93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3439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470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918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10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18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426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65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80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9072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68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866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5690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305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01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08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52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618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111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22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492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487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775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193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886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412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6202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905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7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808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77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007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432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696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773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6952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1578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7993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84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8978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98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629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694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6200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01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56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759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608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104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168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7656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77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8636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703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95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12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795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00:04:00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7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697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16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11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978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101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695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432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853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3481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959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116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797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9022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86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924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29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47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431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534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142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689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00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392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48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28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05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469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14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11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568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76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109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47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949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72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611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369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9347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391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777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0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169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11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692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074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16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271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440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9758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66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308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19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709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522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915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3379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970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345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809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46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5515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90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11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383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177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87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00:03:00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1703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552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9340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834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558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277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935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7698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6643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653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941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935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428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319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3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8412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714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162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11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379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608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01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379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82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013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996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444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55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253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46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13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378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275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7348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952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9608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727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1253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6006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57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907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190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7705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5576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7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4557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548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007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8329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96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8267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407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233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273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762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010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990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039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682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49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3733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209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940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527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55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206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00:02:00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17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2908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68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557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45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79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21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038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791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446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76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744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5820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5417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67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948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5166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48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544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52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35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854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8693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023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6939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552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17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0344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0458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6118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938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92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6636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170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68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23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50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99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093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455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9759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66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43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6177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499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37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903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8262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33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91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5158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3622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2405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0360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391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228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958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25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1442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92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02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9866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25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266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0877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46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766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00:01:00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4469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740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487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103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2698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794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792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976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748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3946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268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9595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8859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456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7146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814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79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0039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9523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685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4184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635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946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215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396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395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332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464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143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448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716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367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156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951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3254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65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191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272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87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670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535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3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20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0101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272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253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562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9654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870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26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56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5659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405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265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23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99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611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75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11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29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113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12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588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271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3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00:00:01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1532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jeZBesedilom 2"/>
          <p:cNvSpPr txBox="1"/>
          <p:nvPr/>
        </p:nvSpPr>
        <p:spPr>
          <a:xfrm>
            <a:off x="160316" y="5455486"/>
            <a:ext cx="1187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6000" dirty="0" smtClean="0">
                <a:solidFill>
                  <a:srgbClr val="FF0000"/>
                </a:solidFill>
              </a:rPr>
              <a:t>Vam želita brata Vogrin</a:t>
            </a:r>
            <a:endParaRPr lang="sl-SI" sz="6000" dirty="0">
              <a:solidFill>
                <a:srgbClr val="FF0000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SREČNO </a:t>
            </a:r>
            <a:r>
              <a:rPr lang="sl-SI" sz="9600" dirty="0" smtClean="0">
                <a:solidFill>
                  <a:schemeClr val="bg1"/>
                </a:solidFill>
              </a:rPr>
              <a:t>2020!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35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319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515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1150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901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221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840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425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586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282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764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854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891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4493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133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017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546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3778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7760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5749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858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1325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7085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189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488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305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343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183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835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937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94580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250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</a:t>
            </a:r>
            <a:r>
              <a:rPr lang="sl-SI" sz="9600" dirty="0">
                <a:solidFill>
                  <a:schemeClr val="bg1"/>
                </a:solidFill>
              </a:rPr>
              <a:t>09</a:t>
            </a:r>
            <a:r>
              <a:rPr lang="sl-SI" sz="9600" dirty="0" smtClean="0">
                <a:solidFill>
                  <a:schemeClr val="bg1"/>
                </a:solidFill>
              </a:rPr>
              <a:t>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2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926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33164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8379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6154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7625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4242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13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9276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0721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 smtClean="0">
                <a:solidFill>
                  <a:schemeClr val="bg1"/>
                </a:solidFill>
              </a:rPr>
              <a:t>00:08:22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8218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607</Words>
  <Application>Microsoft Office PowerPoint</Application>
  <PresentationFormat>Širokozaslonsko</PresentationFormat>
  <Paragraphs>602</Paragraphs>
  <Slides>601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601</vt:i4>
      </vt:variant>
    </vt:vector>
  </HeadingPairs>
  <TitlesOfParts>
    <vt:vector size="605" baseType="lpstr">
      <vt:lpstr>Arial</vt:lpstr>
      <vt:lpstr>Calibri</vt:lpstr>
      <vt:lpstr>Calibri Light</vt:lpstr>
      <vt:lpstr>Office Theme</vt:lpstr>
      <vt:lpstr>00:10:00</vt:lpstr>
      <vt:lpstr>00:09:59</vt:lpstr>
      <vt:lpstr>00:09:58</vt:lpstr>
      <vt:lpstr>00:09:57</vt:lpstr>
      <vt:lpstr>00:09:56</vt:lpstr>
      <vt:lpstr>00:09:55</vt:lpstr>
      <vt:lpstr>00:09:54</vt:lpstr>
      <vt:lpstr>00:09:53</vt:lpstr>
      <vt:lpstr>00:09:52</vt:lpstr>
      <vt:lpstr>00:09:51</vt:lpstr>
      <vt:lpstr>00:09:50</vt:lpstr>
      <vt:lpstr>00:09:49</vt:lpstr>
      <vt:lpstr>00:09:48</vt:lpstr>
      <vt:lpstr>00:09:47</vt:lpstr>
      <vt:lpstr>00:09:46</vt:lpstr>
      <vt:lpstr>00:09:45</vt:lpstr>
      <vt:lpstr>00:09:44</vt:lpstr>
      <vt:lpstr>00:09:43</vt:lpstr>
      <vt:lpstr>00:09:42</vt:lpstr>
      <vt:lpstr>00:09:41</vt:lpstr>
      <vt:lpstr>00:09:40</vt:lpstr>
      <vt:lpstr>00:09:39</vt:lpstr>
      <vt:lpstr>00:09:38</vt:lpstr>
      <vt:lpstr>00:09:37</vt:lpstr>
      <vt:lpstr>00:09:36</vt:lpstr>
      <vt:lpstr>00:09:35</vt:lpstr>
      <vt:lpstr>00:09:34</vt:lpstr>
      <vt:lpstr>00:09:33</vt:lpstr>
      <vt:lpstr>00:09:32</vt:lpstr>
      <vt:lpstr>00:09:31</vt:lpstr>
      <vt:lpstr>00:09:30</vt:lpstr>
      <vt:lpstr>00:09:29</vt:lpstr>
      <vt:lpstr>00:09:28</vt:lpstr>
      <vt:lpstr>00:09:27</vt:lpstr>
      <vt:lpstr>00:09:26</vt:lpstr>
      <vt:lpstr>00:09:25</vt:lpstr>
      <vt:lpstr>00:09:24</vt:lpstr>
      <vt:lpstr>00:09:23</vt:lpstr>
      <vt:lpstr>00:09:22</vt:lpstr>
      <vt:lpstr>00:09:21</vt:lpstr>
      <vt:lpstr>00:09:20</vt:lpstr>
      <vt:lpstr>00:09:19</vt:lpstr>
      <vt:lpstr>00:09:18</vt:lpstr>
      <vt:lpstr>00:09:17</vt:lpstr>
      <vt:lpstr>00:09:16</vt:lpstr>
      <vt:lpstr>00:09:15</vt:lpstr>
      <vt:lpstr>00:09:14</vt:lpstr>
      <vt:lpstr>00:09:13</vt:lpstr>
      <vt:lpstr>00:09:12</vt:lpstr>
      <vt:lpstr>00:09:11</vt:lpstr>
      <vt:lpstr>00:09:10</vt:lpstr>
      <vt:lpstr>00:09:09</vt:lpstr>
      <vt:lpstr>00:09:08</vt:lpstr>
      <vt:lpstr>00:09:07</vt:lpstr>
      <vt:lpstr>00:09:06</vt:lpstr>
      <vt:lpstr>00:09:05</vt:lpstr>
      <vt:lpstr>00:09:04</vt:lpstr>
      <vt:lpstr>00:09:03</vt:lpstr>
      <vt:lpstr>00:09:02</vt:lpstr>
      <vt:lpstr>00:09:01</vt:lpstr>
      <vt:lpstr>00:09:00</vt:lpstr>
      <vt:lpstr>00:08:59</vt:lpstr>
      <vt:lpstr>00:08:58</vt:lpstr>
      <vt:lpstr>00:08:57</vt:lpstr>
      <vt:lpstr>00:08:56</vt:lpstr>
      <vt:lpstr>00:08:55</vt:lpstr>
      <vt:lpstr>00:08:54</vt:lpstr>
      <vt:lpstr>00:08:53</vt:lpstr>
      <vt:lpstr>00:08:52</vt:lpstr>
      <vt:lpstr>00:08:51</vt:lpstr>
      <vt:lpstr>00:08:50</vt:lpstr>
      <vt:lpstr>00:08:49</vt:lpstr>
      <vt:lpstr>00:08:48</vt:lpstr>
      <vt:lpstr>00:08:47</vt:lpstr>
      <vt:lpstr>00:08:46</vt:lpstr>
      <vt:lpstr>00:08:45</vt:lpstr>
      <vt:lpstr>00:08:44</vt:lpstr>
      <vt:lpstr>00:08:43</vt:lpstr>
      <vt:lpstr>00:08:42</vt:lpstr>
      <vt:lpstr>00:08:41</vt:lpstr>
      <vt:lpstr>00:08:40</vt:lpstr>
      <vt:lpstr>00:08:39</vt:lpstr>
      <vt:lpstr>00:08:38</vt:lpstr>
      <vt:lpstr>00:08:37</vt:lpstr>
      <vt:lpstr>00:08:36</vt:lpstr>
      <vt:lpstr>00:08:35</vt:lpstr>
      <vt:lpstr>00:08:34</vt:lpstr>
      <vt:lpstr>00:08:33</vt:lpstr>
      <vt:lpstr>00:08:32</vt:lpstr>
      <vt:lpstr>00:08:31</vt:lpstr>
      <vt:lpstr>00:08:30</vt:lpstr>
      <vt:lpstr>00:08:29</vt:lpstr>
      <vt:lpstr>00:08:28</vt:lpstr>
      <vt:lpstr>00:08:27</vt:lpstr>
      <vt:lpstr>00:08:26</vt:lpstr>
      <vt:lpstr>00:08:25</vt:lpstr>
      <vt:lpstr>00:08:24</vt:lpstr>
      <vt:lpstr>00:08:23</vt:lpstr>
      <vt:lpstr>00:08:22</vt:lpstr>
      <vt:lpstr>00:08:21</vt:lpstr>
      <vt:lpstr>00:08:20</vt:lpstr>
      <vt:lpstr>00:08:19</vt:lpstr>
      <vt:lpstr>00:08:18</vt:lpstr>
      <vt:lpstr>00:08:17</vt:lpstr>
      <vt:lpstr>00:08:16</vt:lpstr>
      <vt:lpstr>00:08:15</vt:lpstr>
      <vt:lpstr>00:08:14</vt:lpstr>
      <vt:lpstr>00:08:13</vt:lpstr>
      <vt:lpstr>00:08:12</vt:lpstr>
      <vt:lpstr>00:08:11</vt:lpstr>
      <vt:lpstr>00:08:10</vt:lpstr>
      <vt:lpstr>00:08:09</vt:lpstr>
      <vt:lpstr>00:08:08</vt:lpstr>
      <vt:lpstr>00:08:07</vt:lpstr>
      <vt:lpstr>00:08:06</vt:lpstr>
      <vt:lpstr>00:08:05</vt:lpstr>
      <vt:lpstr>00:08:04</vt:lpstr>
      <vt:lpstr>00:08:03</vt:lpstr>
      <vt:lpstr>00:08:02</vt:lpstr>
      <vt:lpstr>00:08:01</vt:lpstr>
      <vt:lpstr>00:08:00</vt:lpstr>
      <vt:lpstr>00:07:59</vt:lpstr>
      <vt:lpstr>00:07:58</vt:lpstr>
      <vt:lpstr>00:07:57</vt:lpstr>
      <vt:lpstr>00:07:56</vt:lpstr>
      <vt:lpstr>00:07:55</vt:lpstr>
      <vt:lpstr>00:07:54</vt:lpstr>
      <vt:lpstr>00:07:53</vt:lpstr>
      <vt:lpstr>00:07:52</vt:lpstr>
      <vt:lpstr>00:07:51</vt:lpstr>
      <vt:lpstr>00:07:50</vt:lpstr>
      <vt:lpstr>00:07:49</vt:lpstr>
      <vt:lpstr>00:07:48</vt:lpstr>
      <vt:lpstr>00:07:47</vt:lpstr>
      <vt:lpstr>00:07:46</vt:lpstr>
      <vt:lpstr>00:07:45</vt:lpstr>
      <vt:lpstr>00:07:44</vt:lpstr>
      <vt:lpstr>00:07:43</vt:lpstr>
      <vt:lpstr>00:07:42</vt:lpstr>
      <vt:lpstr>00:07:41</vt:lpstr>
      <vt:lpstr>00:07:40</vt:lpstr>
      <vt:lpstr>00:07:39</vt:lpstr>
      <vt:lpstr>00:07:38</vt:lpstr>
      <vt:lpstr>00:07:37</vt:lpstr>
      <vt:lpstr>00:07:36</vt:lpstr>
      <vt:lpstr>00:07:35</vt:lpstr>
      <vt:lpstr>00:07:34</vt:lpstr>
      <vt:lpstr>00:07:33</vt:lpstr>
      <vt:lpstr>00:07:32</vt:lpstr>
      <vt:lpstr>00:07:31</vt:lpstr>
      <vt:lpstr>00:07:30</vt:lpstr>
      <vt:lpstr>00:07:29</vt:lpstr>
      <vt:lpstr>00:07:28</vt:lpstr>
      <vt:lpstr>00:07:27</vt:lpstr>
      <vt:lpstr>00:07:26</vt:lpstr>
      <vt:lpstr>00:07:25</vt:lpstr>
      <vt:lpstr>00:07:24</vt:lpstr>
      <vt:lpstr>00:07:23</vt:lpstr>
      <vt:lpstr>00:07:22</vt:lpstr>
      <vt:lpstr>00:07:21</vt:lpstr>
      <vt:lpstr>00:07:20</vt:lpstr>
      <vt:lpstr>00:07:19</vt:lpstr>
      <vt:lpstr>00:07:18</vt:lpstr>
      <vt:lpstr>00:07:17</vt:lpstr>
      <vt:lpstr>00:07:16</vt:lpstr>
      <vt:lpstr>00:07:15</vt:lpstr>
      <vt:lpstr>00:07:14</vt:lpstr>
      <vt:lpstr>00:07:13</vt:lpstr>
      <vt:lpstr>00:07:12</vt:lpstr>
      <vt:lpstr>00:07:11</vt:lpstr>
      <vt:lpstr>00:07:10</vt:lpstr>
      <vt:lpstr>00:07:09</vt:lpstr>
      <vt:lpstr>00:07:08</vt:lpstr>
      <vt:lpstr>00:07:07</vt:lpstr>
      <vt:lpstr>00:07:06</vt:lpstr>
      <vt:lpstr>00:07:05</vt:lpstr>
      <vt:lpstr>00:07:04</vt:lpstr>
      <vt:lpstr>00:07:03</vt:lpstr>
      <vt:lpstr>00:07:02</vt:lpstr>
      <vt:lpstr>00:07:01</vt:lpstr>
      <vt:lpstr>00:07:00</vt:lpstr>
      <vt:lpstr>00:06:59</vt:lpstr>
      <vt:lpstr>00:06:58</vt:lpstr>
      <vt:lpstr>00:06:57</vt:lpstr>
      <vt:lpstr>00:06:56</vt:lpstr>
      <vt:lpstr>00:06:55</vt:lpstr>
      <vt:lpstr>00:06:54</vt:lpstr>
      <vt:lpstr>00:06:53</vt:lpstr>
      <vt:lpstr>00:06:52</vt:lpstr>
      <vt:lpstr>00:06:51</vt:lpstr>
      <vt:lpstr>00:06:50</vt:lpstr>
      <vt:lpstr>00:06:49</vt:lpstr>
      <vt:lpstr>00:06:48</vt:lpstr>
      <vt:lpstr>00:06:47</vt:lpstr>
      <vt:lpstr>00:06:46</vt:lpstr>
      <vt:lpstr>00:06:45</vt:lpstr>
      <vt:lpstr>00:06:44</vt:lpstr>
      <vt:lpstr>00:06:43</vt:lpstr>
      <vt:lpstr>00:06:42</vt:lpstr>
      <vt:lpstr>00:06:41</vt:lpstr>
      <vt:lpstr>00:06:40</vt:lpstr>
      <vt:lpstr>00:06:39</vt:lpstr>
      <vt:lpstr>00:06:38</vt:lpstr>
      <vt:lpstr>00:06:37</vt:lpstr>
      <vt:lpstr>00:06:36</vt:lpstr>
      <vt:lpstr>00:06:35</vt:lpstr>
      <vt:lpstr>00:06:34</vt:lpstr>
      <vt:lpstr>00:06:33</vt:lpstr>
      <vt:lpstr>00:06:32</vt:lpstr>
      <vt:lpstr>00:06:31</vt:lpstr>
      <vt:lpstr>00:06:30</vt:lpstr>
      <vt:lpstr>00:06:29</vt:lpstr>
      <vt:lpstr>00:06:28</vt:lpstr>
      <vt:lpstr>00:06:27</vt:lpstr>
      <vt:lpstr>00:06:26</vt:lpstr>
      <vt:lpstr>00:06:25</vt:lpstr>
      <vt:lpstr>00:06:24</vt:lpstr>
      <vt:lpstr>00:06:23</vt:lpstr>
      <vt:lpstr>00:06:22</vt:lpstr>
      <vt:lpstr>00:06:21</vt:lpstr>
      <vt:lpstr>00:06:20</vt:lpstr>
      <vt:lpstr>00:06:19</vt:lpstr>
      <vt:lpstr>00:06:18</vt:lpstr>
      <vt:lpstr>00:06:17</vt:lpstr>
      <vt:lpstr>00:06:16</vt:lpstr>
      <vt:lpstr>00:06:15</vt:lpstr>
      <vt:lpstr>00:06:14</vt:lpstr>
      <vt:lpstr>00:06:13</vt:lpstr>
      <vt:lpstr>00:06:12</vt:lpstr>
      <vt:lpstr>00:06:11</vt:lpstr>
      <vt:lpstr>00:06:10</vt:lpstr>
      <vt:lpstr>00:06:09</vt:lpstr>
      <vt:lpstr>00:06:08</vt:lpstr>
      <vt:lpstr>00:06:07</vt:lpstr>
      <vt:lpstr>00:06:06</vt:lpstr>
      <vt:lpstr>00:06:05</vt:lpstr>
      <vt:lpstr>00:06:04</vt:lpstr>
      <vt:lpstr>00:06:03</vt:lpstr>
      <vt:lpstr>00:06:02</vt:lpstr>
      <vt:lpstr>00:06:01</vt:lpstr>
      <vt:lpstr>00:06:00</vt:lpstr>
      <vt:lpstr>00:05:59</vt:lpstr>
      <vt:lpstr>00:05:58</vt:lpstr>
      <vt:lpstr>00:05:57</vt:lpstr>
      <vt:lpstr>00:05:56</vt:lpstr>
      <vt:lpstr>00:05:55</vt:lpstr>
      <vt:lpstr>00:05:54</vt:lpstr>
      <vt:lpstr>00:05:53</vt:lpstr>
      <vt:lpstr>00:05:52</vt:lpstr>
      <vt:lpstr>00:05:51</vt:lpstr>
      <vt:lpstr>00:05:50</vt:lpstr>
      <vt:lpstr>00:05:49</vt:lpstr>
      <vt:lpstr>00:05:48</vt:lpstr>
      <vt:lpstr>00:05:47</vt:lpstr>
      <vt:lpstr>00:05:46</vt:lpstr>
      <vt:lpstr>00:05:45</vt:lpstr>
      <vt:lpstr>00:05:44</vt:lpstr>
      <vt:lpstr>00:05:43</vt:lpstr>
      <vt:lpstr>00:05:42</vt:lpstr>
      <vt:lpstr>00:05:41</vt:lpstr>
      <vt:lpstr>00:05:40</vt:lpstr>
      <vt:lpstr>00:05:39</vt:lpstr>
      <vt:lpstr>00:05:38</vt:lpstr>
      <vt:lpstr>00:05:37</vt:lpstr>
      <vt:lpstr>00:05:36</vt:lpstr>
      <vt:lpstr>00:05:35</vt:lpstr>
      <vt:lpstr>00:05:34</vt:lpstr>
      <vt:lpstr>00:05:33</vt:lpstr>
      <vt:lpstr>00:05:32</vt:lpstr>
      <vt:lpstr>00:05:31</vt:lpstr>
      <vt:lpstr>00:05:30</vt:lpstr>
      <vt:lpstr>00:05:29</vt:lpstr>
      <vt:lpstr>00:05:28</vt:lpstr>
      <vt:lpstr>00:05:27</vt:lpstr>
      <vt:lpstr>00:05:26</vt:lpstr>
      <vt:lpstr>00:05:25</vt:lpstr>
      <vt:lpstr>00:05:24</vt:lpstr>
      <vt:lpstr>00:05:23</vt:lpstr>
      <vt:lpstr>00:05:22</vt:lpstr>
      <vt:lpstr>00:05:21</vt:lpstr>
      <vt:lpstr>00:05:20</vt:lpstr>
      <vt:lpstr>00:05:19</vt:lpstr>
      <vt:lpstr>00:05:18</vt:lpstr>
      <vt:lpstr>00:05:17</vt:lpstr>
      <vt:lpstr>00:05:16</vt:lpstr>
      <vt:lpstr>00:05:15</vt:lpstr>
      <vt:lpstr>00:05:14</vt:lpstr>
      <vt:lpstr>00:05:13</vt:lpstr>
      <vt:lpstr>00:05:12</vt:lpstr>
      <vt:lpstr>00:05:11</vt:lpstr>
      <vt:lpstr>00:05:10</vt:lpstr>
      <vt:lpstr>00:05:09</vt:lpstr>
      <vt:lpstr>00:05:08</vt:lpstr>
      <vt:lpstr>00:05:07</vt:lpstr>
      <vt:lpstr>00:05:06</vt:lpstr>
      <vt:lpstr>00:05:05</vt:lpstr>
      <vt:lpstr>00:05:04</vt:lpstr>
      <vt:lpstr>00:05:03</vt:lpstr>
      <vt:lpstr>00:05:02</vt:lpstr>
      <vt:lpstr>00:05:01</vt:lpstr>
      <vt:lpstr>00:05:00</vt:lpstr>
      <vt:lpstr>00:04:59</vt:lpstr>
      <vt:lpstr>00:04:58</vt:lpstr>
      <vt:lpstr>00:04:57</vt:lpstr>
      <vt:lpstr>00:04:56</vt:lpstr>
      <vt:lpstr>00:04:55</vt:lpstr>
      <vt:lpstr>00:04:54</vt:lpstr>
      <vt:lpstr>00:04:53</vt:lpstr>
      <vt:lpstr>00:04:52</vt:lpstr>
      <vt:lpstr>00:04:51</vt:lpstr>
      <vt:lpstr>00:04:50</vt:lpstr>
      <vt:lpstr>00:04:49</vt:lpstr>
      <vt:lpstr>00:04:48</vt:lpstr>
      <vt:lpstr>00:04:47</vt:lpstr>
      <vt:lpstr>00:04:46</vt:lpstr>
      <vt:lpstr>00:04:45</vt:lpstr>
      <vt:lpstr>00:04:44</vt:lpstr>
      <vt:lpstr>00:04:43</vt:lpstr>
      <vt:lpstr>00:04:42</vt:lpstr>
      <vt:lpstr>00:04:41</vt:lpstr>
      <vt:lpstr>00:04:40</vt:lpstr>
      <vt:lpstr>00:04:39</vt:lpstr>
      <vt:lpstr>00:04:38</vt:lpstr>
      <vt:lpstr>00:04:37</vt:lpstr>
      <vt:lpstr>00:04:36</vt:lpstr>
      <vt:lpstr>00:04:35</vt:lpstr>
      <vt:lpstr>00:04:34</vt:lpstr>
      <vt:lpstr>00:04:33</vt:lpstr>
      <vt:lpstr>00:04:32</vt:lpstr>
      <vt:lpstr>00:04:31</vt:lpstr>
      <vt:lpstr>00:04:30</vt:lpstr>
      <vt:lpstr>00:04:29</vt:lpstr>
      <vt:lpstr>00:04:28</vt:lpstr>
      <vt:lpstr>00:04:27</vt:lpstr>
      <vt:lpstr>00:04:26</vt:lpstr>
      <vt:lpstr>00:04:25</vt:lpstr>
      <vt:lpstr>00:04:24</vt:lpstr>
      <vt:lpstr>00:04:23</vt:lpstr>
      <vt:lpstr>00:04:22</vt:lpstr>
      <vt:lpstr>00:04:21</vt:lpstr>
      <vt:lpstr>00:04:20</vt:lpstr>
      <vt:lpstr>00:04:19</vt:lpstr>
      <vt:lpstr>00:04:18</vt:lpstr>
      <vt:lpstr>00:04:17</vt:lpstr>
      <vt:lpstr>00:04:16</vt:lpstr>
      <vt:lpstr>00:04:15</vt:lpstr>
      <vt:lpstr>00:04:14</vt:lpstr>
      <vt:lpstr>00:04:13</vt:lpstr>
      <vt:lpstr>00:04:12</vt:lpstr>
      <vt:lpstr>00:04:11</vt:lpstr>
      <vt:lpstr>00:04:10</vt:lpstr>
      <vt:lpstr>00:04:09</vt:lpstr>
      <vt:lpstr>00:04:08</vt:lpstr>
      <vt:lpstr>00:04:07</vt:lpstr>
      <vt:lpstr>00:04:06</vt:lpstr>
      <vt:lpstr>00:04:05</vt:lpstr>
      <vt:lpstr>00:04:04</vt:lpstr>
      <vt:lpstr>00:04:03</vt:lpstr>
      <vt:lpstr>00:04:02</vt:lpstr>
      <vt:lpstr>00:04:01</vt:lpstr>
      <vt:lpstr>00:04:00</vt:lpstr>
      <vt:lpstr>00:03:59</vt:lpstr>
      <vt:lpstr>00:03:58</vt:lpstr>
      <vt:lpstr>00:03:57</vt:lpstr>
      <vt:lpstr>00:03:56</vt:lpstr>
      <vt:lpstr>00:03:55</vt:lpstr>
      <vt:lpstr>00:03:54</vt:lpstr>
      <vt:lpstr>00:03:53</vt:lpstr>
      <vt:lpstr>00:03:52</vt:lpstr>
      <vt:lpstr>00:03:51</vt:lpstr>
      <vt:lpstr>00:03:50</vt:lpstr>
      <vt:lpstr>00:03:49</vt:lpstr>
      <vt:lpstr>00:03:48</vt:lpstr>
      <vt:lpstr>00:03:47</vt:lpstr>
      <vt:lpstr>00:03:46</vt:lpstr>
      <vt:lpstr>00:03:45</vt:lpstr>
      <vt:lpstr>00:03:44</vt:lpstr>
      <vt:lpstr>00:03:43</vt:lpstr>
      <vt:lpstr>00:03:42</vt:lpstr>
      <vt:lpstr>00:03:41</vt:lpstr>
      <vt:lpstr>00:03:40</vt:lpstr>
      <vt:lpstr>00:03:39</vt:lpstr>
      <vt:lpstr>00:03:38</vt:lpstr>
      <vt:lpstr>00:03:37</vt:lpstr>
      <vt:lpstr>00:03:36</vt:lpstr>
      <vt:lpstr>00:03:35</vt:lpstr>
      <vt:lpstr>00:03:34</vt:lpstr>
      <vt:lpstr>00:03:33</vt:lpstr>
      <vt:lpstr>00:03:32</vt:lpstr>
      <vt:lpstr>00:03:31</vt:lpstr>
      <vt:lpstr>00:03:30</vt:lpstr>
      <vt:lpstr>00:03:29</vt:lpstr>
      <vt:lpstr>00:03:28</vt:lpstr>
      <vt:lpstr>00:03:27</vt:lpstr>
      <vt:lpstr>00:03:26</vt:lpstr>
      <vt:lpstr>00:03:25</vt:lpstr>
      <vt:lpstr>00:03:24</vt:lpstr>
      <vt:lpstr>00:03:23</vt:lpstr>
      <vt:lpstr>00:03:22</vt:lpstr>
      <vt:lpstr>00:03:21</vt:lpstr>
      <vt:lpstr>00:03:20</vt:lpstr>
      <vt:lpstr>00:03:19</vt:lpstr>
      <vt:lpstr>00:03:18</vt:lpstr>
      <vt:lpstr>00:03:17</vt:lpstr>
      <vt:lpstr>00:03:16</vt:lpstr>
      <vt:lpstr>00:03:15</vt:lpstr>
      <vt:lpstr>00:03:14</vt:lpstr>
      <vt:lpstr>00:03:13</vt:lpstr>
      <vt:lpstr>00:03:12</vt:lpstr>
      <vt:lpstr>00:03:11</vt:lpstr>
      <vt:lpstr>00:03:10</vt:lpstr>
      <vt:lpstr>00:03:09</vt:lpstr>
      <vt:lpstr>00:03:08</vt:lpstr>
      <vt:lpstr>00:03:07</vt:lpstr>
      <vt:lpstr>00:03:06</vt:lpstr>
      <vt:lpstr>00:03:05</vt:lpstr>
      <vt:lpstr>00:03:04</vt:lpstr>
      <vt:lpstr>00:03:03</vt:lpstr>
      <vt:lpstr>00:03:02</vt:lpstr>
      <vt:lpstr>00:03:01</vt:lpstr>
      <vt:lpstr>00:03:00</vt:lpstr>
      <vt:lpstr>00:02:59</vt:lpstr>
      <vt:lpstr>00:02:58</vt:lpstr>
      <vt:lpstr>00:02:57</vt:lpstr>
      <vt:lpstr>00:02:56</vt:lpstr>
      <vt:lpstr>00:02:55</vt:lpstr>
      <vt:lpstr>00:02:54</vt:lpstr>
      <vt:lpstr>00:02:53</vt:lpstr>
      <vt:lpstr>00:02:52</vt:lpstr>
      <vt:lpstr>00:02:51</vt:lpstr>
      <vt:lpstr>00:02:50</vt:lpstr>
      <vt:lpstr>00:02:49</vt:lpstr>
      <vt:lpstr>00:02:48</vt:lpstr>
      <vt:lpstr>00:02:47</vt:lpstr>
      <vt:lpstr>00:02:46</vt:lpstr>
      <vt:lpstr>00:02:45</vt:lpstr>
      <vt:lpstr>00:02:44</vt:lpstr>
      <vt:lpstr>00:02:43</vt:lpstr>
      <vt:lpstr>00:02:42</vt:lpstr>
      <vt:lpstr>00:02:41</vt:lpstr>
      <vt:lpstr>00:02:40</vt:lpstr>
      <vt:lpstr>00:02:39</vt:lpstr>
      <vt:lpstr>00:02:38</vt:lpstr>
      <vt:lpstr>00:02:37</vt:lpstr>
      <vt:lpstr>00:02:36</vt:lpstr>
      <vt:lpstr>00:02:35</vt:lpstr>
      <vt:lpstr>00:02:34</vt:lpstr>
      <vt:lpstr>00:02:33</vt:lpstr>
      <vt:lpstr>00:02:32</vt:lpstr>
      <vt:lpstr>00:02:31</vt:lpstr>
      <vt:lpstr>00:02:30</vt:lpstr>
      <vt:lpstr>00:02:29</vt:lpstr>
      <vt:lpstr>00:02:28</vt:lpstr>
      <vt:lpstr>00:02:27</vt:lpstr>
      <vt:lpstr>00:02:26</vt:lpstr>
      <vt:lpstr>00:02:25</vt:lpstr>
      <vt:lpstr>00:02:24</vt:lpstr>
      <vt:lpstr>00:02:23</vt:lpstr>
      <vt:lpstr>00:02:22</vt:lpstr>
      <vt:lpstr>00:02:21</vt:lpstr>
      <vt:lpstr>00:02:20</vt:lpstr>
      <vt:lpstr>00:02:19</vt:lpstr>
      <vt:lpstr>00:02:18</vt:lpstr>
      <vt:lpstr>00:02:17</vt:lpstr>
      <vt:lpstr>00:02:16</vt:lpstr>
      <vt:lpstr>00:02:15</vt:lpstr>
      <vt:lpstr>00:02:14</vt:lpstr>
      <vt:lpstr>00:02:13</vt:lpstr>
      <vt:lpstr>00:02:12</vt:lpstr>
      <vt:lpstr>00:02:11</vt:lpstr>
      <vt:lpstr>00:02:10</vt:lpstr>
      <vt:lpstr>00:02:09</vt:lpstr>
      <vt:lpstr>00:02:08</vt:lpstr>
      <vt:lpstr>00:02:07</vt:lpstr>
      <vt:lpstr>00:02:06</vt:lpstr>
      <vt:lpstr>00:02:05</vt:lpstr>
      <vt:lpstr>00:02:04</vt:lpstr>
      <vt:lpstr>00:02:03</vt:lpstr>
      <vt:lpstr>00:02:02</vt:lpstr>
      <vt:lpstr>00:02:01</vt:lpstr>
      <vt:lpstr>00:02:00</vt:lpstr>
      <vt:lpstr>00:01:59</vt:lpstr>
      <vt:lpstr>00:01:58</vt:lpstr>
      <vt:lpstr>00:01:57</vt:lpstr>
      <vt:lpstr>00:01:56</vt:lpstr>
      <vt:lpstr>00:01:55</vt:lpstr>
      <vt:lpstr>00:01:54</vt:lpstr>
      <vt:lpstr>00:01:53</vt:lpstr>
      <vt:lpstr>00:01:52</vt:lpstr>
      <vt:lpstr>00:01:51</vt:lpstr>
      <vt:lpstr>00:01:50</vt:lpstr>
      <vt:lpstr>00:01:49</vt:lpstr>
      <vt:lpstr>00:01:48</vt:lpstr>
      <vt:lpstr>00:01:47</vt:lpstr>
      <vt:lpstr>00:01:46</vt:lpstr>
      <vt:lpstr>00:01:45</vt:lpstr>
      <vt:lpstr>00:01:44</vt:lpstr>
      <vt:lpstr>00:01:43</vt:lpstr>
      <vt:lpstr>00:01:42</vt:lpstr>
      <vt:lpstr>00:01:41</vt:lpstr>
      <vt:lpstr>00:01:40</vt:lpstr>
      <vt:lpstr>00:01:39</vt:lpstr>
      <vt:lpstr>00:01:38</vt:lpstr>
      <vt:lpstr>00:01:37</vt:lpstr>
      <vt:lpstr>00:01:36</vt:lpstr>
      <vt:lpstr>00:01:35</vt:lpstr>
      <vt:lpstr>00:01:34</vt:lpstr>
      <vt:lpstr>00:01:33</vt:lpstr>
      <vt:lpstr>00:01:32</vt:lpstr>
      <vt:lpstr>00:01:31</vt:lpstr>
      <vt:lpstr>00:01:30</vt:lpstr>
      <vt:lpstr>00:01:29</vt:lpstr>
      <vt:lpstr>00:01:28</vt:lpstr>
      <vt:lpstr>00:01:27</vt:lpstr>
      <vt:lpstr>00:01:26</vt:lpstr>
      <vt:lpstr>00:01:25</vt:lpstr>
      <vt:lpstr>00:01:24</vt:lpstr>
      <vt:lpstr>00:01:23</vt:lpstr>
      <vt:lpstr>00:01:22</vt:lpstr>
      <vt:lpstr>00:01:21</vt:lpstr>
      <vt:lpstr>00:01:20</vt:lpstr>
      <vt:lpstr>00:01:19</vt:lpstr>
      <vt:lpstr>00:01:18</vt:lpstr>
      <vt:lpstr>00:01:17</vt:lpstr>
      <vt:lpstr>00:01:16</vt:lpstr>
      <vt:lpstr>00:01:15</vt:lpstr>
      <vt:lpstr>00:01:14</vt:lpstr>
      <vt:lpstr>00:01:13</vt:lpstr>
      <vt:lpstr>00:01:12</vt:lpstr>
      <vt:lpstr>00:01:11</vt:lpstr>
      <vt:lpstr>00:01:10</vt:lpstr>
      <vt:lpstr>00:01:09</vt:lpstr>
      <vt:lpstr>00:01:08</vt:lpstr>
      <vt:lpstr>00:01:07</vt:lpstr>
      <vt:lpstr>00:01:06</vt:lpstr>
      <vt:lpstr>00:01:05</vt:lpstr>
      <vt:lpstr>00:01:04</vt:lpstr>
      <vt:lpstr>00:01:03</vt:lpstr>
      <vt:lpstr>00:01:02</vt:lpstr>
      <vt:lpstr>00:01:01</vt:lpstr>
      <vt:lpstr>00:01:00</vt:lpstr>
      <vt:lpstr>00:00:59</vt:lpstr>
      <vt:lpstr>00:00:58</vt:lpstr>
      <vt:lpstr>00:00:57</vt:lpstr>
      <vt:lpstr>00:00:56</vt:lpstr>
      <vt:lpstr>00:00:55</vt:lpstr>
      <vt:lpstr>00:00:54</vt:lpstr>
      <vt:lpstr>00:00:53</vt:lpstr>
      <vt:lpstr>00:00:52</vt:lpstr>
      <vt:lpstr>00:00:51</vt:lpstr>
      <vt:lpstr>00:00:50</vt:lpstr>
      <vt:lpstr>00:00:49</vt:lpstr>
      <vt:lpstr>00:00:48</vt:lpstr>
      <vt:lpstr>00:00:47</vt:lpstr>
      <vt:lpstr>00:00:46</vt:lpstr>
      <vt:lpstr>00:00:45</vt:lpstr>
      <vt:lpstr>00:00:44</vt:lpstr>
      <vt:lpstr>00:00:43</vt:lpstr>
      <vt:lpstr>00:00:42</vt:lpstr>
      <vt:lpstr>00:00:41</vt:lpstr>
      <vt:lpstr>00:00:40</vt:lpstr>
      <vt:lpstr>00:00:39</vt:lpstr>
      <vt:lpstr>00:00:38</vt:lpstr>
      <vt:lpstr>00:00:37</vt:lpstr>
      <vt:lpstr>00:00:36</vt:lpstr>
      <vt:lpstr>00:00:35</vt:lpstr>
      <vt:lpstr>00:00:34</vt:lpstr>
      <vt:lpstr>00:00:33</vt:lpstr>
      <vt:lpstr>00:00:32</vt:lpstr>
      <vt:lpstr>00:00:31</vt:lpstr>
      <vt:lpstr>00:00:30</vt:lpstr>
      <vt:lpstr>00:00:29</vt:lpstr>
      <vt:lpstr>00:00:28</vt:lpstr>
      <vt:lpstr>00:00:27</vt:lpstr>
      <vt:lpstr>00:00:26</vt:lpstr>
      <vt:lpstr>00:00:25</vt:lpstr>
      <vt:lpstr>00:00:24</vt:lpstr>
      <vt:lpstr>00:00:23</vt:lpstr>
      <vt:lpstr>00:00:22</vt:lpstr>
      <vt:lpstr>00:00:21</vt:lpstr>
      <vt:lpstr>00:00:20</vt:lpstr>
      <vt:lpstr>00:00:19</vt:lpstr>
      <vt:lpstr>00:00:18</vt:lpstr>
      <vt:lpstr>00:00:17</vt:lpstr>
      <vt:lpstr>00:00:16</vt:lpstr>
      <vt:lpstr>00:00:15</vt:lpstr>
      <vt:lpstr>00:00:14</vt:lpstr>
      <vt:lpstr>00:00:13</vt:lpstr>
      <vt:lpstr>00:00:12</vt:lpstr>
      <vt:lpstr>00:00:11</vt:lpstr>
      <vt:lpstr>00:00:10</vt:lpstr>
      <vt:lpstr>00:00:09</vt:lpstr>
      <vt:lpstr>00:00:08</vt:lpstr>
      <vt:lpstr>00:00:07</vt:lpstr>
      <vt:lpstr>00:00:06</vt:lpstr>
      <vt:lpstr>00:00:05</vt:lpstr>
      <vt:lpstr>00:00:04</vt:lpstr>
      <vt:lpstr>00:00:03</vt:lpstr>
      <vt:lpstr>00:00:02</vt:lpstr>
      <vt:lpstr>00:00:01</vt:lpstr>
      <vt:lpstr>SREČNO 2020!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00:00:10</dc:title>
  <dc:creator>Majda Vogrin</dc:creator>
  <cp:lastModifiedBy>Domen Vogrin</cp:lastModifiedBy>
  <cp:revision>11</cp:revision>
  <dcterms:created xsi:type="dcterms:W3CDTF">2018-12-29T09:48:18Z</dcterms:created>
  <dcterms:modified xsi:type="dcterms:W3CDTF">2019-12-15T14:35:43Z</dcterms:modified>
</cp:coreProperties>
</file>