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94027"/>
  </p:normalViewPr>
  <p:slideViewPr>
    <p:cSldViewPr snapToGrid="0" snapToObjects="1">
      <p:cViewPr varScale="1">
        <p:scale>
          <a:sx n="66" d="100"/>
          <a:sy n="66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BF45-CB4F-4140-9AB7-B2670047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D517A-E551-2744-A436-07FA2FA1A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A882-472E-DC40-9FD4-C96DB46F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6C85-D722-A244-A136-112C2903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EB36-3C77-E94D-85C3-3FD020E1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A6F8-7DC7-994F-B1CE-E90D5904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A5F4-C5CA-BC45-BAEE-0B6D3C6E5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68D5-E42E-F242-92B0-5E51ADDC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B8A8-8627-1C47-8E4E-067A3BEE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D4E2-A578-A540-8906-B3877EF3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B670F-D62A-A04E-B0D5-87CF021BB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C26C-B97C-D141-AF30-F19D79E00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9D660-B223-AA49-9F53-2806728A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42CF-A070-2E45-A04B-DBB0DFB0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00FC-6B4F-8B4F-8C3B-53CD504D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5D70-2F8B-704F-916C-9F19287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6FD1-D795-AE4A-AE7E-2A69197D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0B50-1B2D-2E4D-93BC-2BA60017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8C02-59E0-894D-9E7C-516A9E9E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EC94-DBD9-364F-A135-5242FC26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DCA0-5EFB-574B-A292-A55EE37D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3D9C-6B45-E04A-8CD7-623CC130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435A-C0FD-204B-B9CF-EA616E2A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CC7B-F9E0-814D-BEDA-CFF76B96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F838-8406-7C43-AFED-4C1EB721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41DD-8F0D-FC40-B1A8-29A8905B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C3F9-7A11-9442-937E-1B015251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1CBE9-7AC4-8A43-9DF8-2C1211694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2974B-53A7-CA4A-9628-0148684A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32EE-9563-5A41-ACDD-28215890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DEDE-6B41-BF45-AF26-6AB558A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CCAC-5E9D-9043-83E4-55389C7F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73AC-2C65-BB47-A02B-5245C3C4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3DE2C-C9A9-8941-89C8-59FE4C1DD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69F06-5E17-E343-8A2A-64A79468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00F62-265A-7D4F-BECD-01AD7EFD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2A344-4A58-9C4F-8B91-915E3C6B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3A1E8-6BAB-A241-9299-A7C13588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A5CB1-B68B-724F-87A1-374F26C3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8C49-176A-EE4B-923B-0B9255F1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93505-911B-9540-89B5-5D8BDC1B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221C8-CEDF-1F43-8389-A8409B0D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B6788-4FAA-DB4F-9801-3C48290D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0A3AD-B4A6-6D4B-B488-A9B038B9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893BD-5D17-4148-91A9-EDFC3B9F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B4332-18D0-3F45-8FE0-3E0B6976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35D6-D59E-014F-BC92-B2D59779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C8C7-9137-4C45-B958-98147D6D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86E3-3DEF-1F41-AA10-91A90A27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946B0-86BA-DF4C-999F-E812D105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1F42C-5F34-9240-BF77-F7F936B3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466F-9C80-5740-9BDA-4626F66E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7E78-7E1E-4C44-909C-ECB06C9B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6CC95-0AB1-6049-A358-B0B7A0832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54E59-FA14-3E44-A12A-D3C5DDCB2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82A3D-D2FF-FC45-8DCA-2C8E13DA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B64F-39E8-024D-A7B7-BF26E6C9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5633-F819-3B47-B848-CE05A092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4EBF4-3611-E343-BC01-00D4D0C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CA4B-DD7E-CB4D-9347-183D08716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6BD1-A7B2-C644-A4B5-8EB0215B2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0D1B-A0CD-2D42-86EC-F64D0C41036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86CB-3657-F542-9A30-1C8394E17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9A7E-F4B1-114C-9952-184031FF1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D8B2-902B-CC4D-A5A6-4F7091BDB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4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1474DA-F33D-4244-B869-B3FBA7D9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" y="1231392"/>
            <a:ext cx="11826240" cy="5498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Removed genes that had incorrect lengths</a:t>
            </a:r>
          </a:p>
          <a:p>
            <a:r>
              <a:rPr lang="en-US" dirty="0"/>
              <a:t>Removed genes that were from </a:t>
            </a:r>
            <a:r>
              <a:rPr lang="en-US" dirty="0" err="1"/>
              <a:t>RhGLDb</a:t>
            </a:r>
            <a:r>
              <a:rPr lang="en-US" dirty="0"/>
              <a:t> that were inferred only once (CL=4)</a:t>
            </a:r>
          </a:p>
          <a:p>
            <a:r>
              <a:rPr lang="en-US" dirty="0"/>
              <a:t>Added gene/alleles listed at functional in IMGT (n=36)</a:t>
            </a:r>
          </a:p>
          <a:p>
            <a:r>
              <a:rPr lang="en-US" dirty="0"/>
              <a:t>Added new gene/alleles from KIMDBv1.1 (n=13)</a:t>
            </a:r>
          </a:p>
          <a:p>
            <a:r>
              <a:rPr lang="en-US" dirty="0"/>
              <a:t>Removed any duplicate sequences</a:t>
            </a:r>
          </a:p>
          <a:p>
            <a:r>
              <a:rPr lang="en-US" dirty="0"/>
              <a:t>934 VH genes/alleles in reference database</a:t>
            </a:r>
          </a:p>
          <a:p>
            <a:r>
              <a:rPr lang="en-US" dirty="0"/>
              <a:t>Ran </a:t>
            </a:r>
            <a:r>
              <a:rPr lang="en-US" dirty="0" err="1"/>
              <a:t>IgDiscover</a:t>
            </a:r>
            <a:r>
              <a:rPr lang="en-US" dirty="0"/>
              <a:t> without inferring new alleles on 164 datasets from 70 animals</a:t>
            </a:r>
          </a:p>
          <a:p>
            <a:r>
              <a:rPr lang="en-US" dirty="0"/>
              <a:t>Filtered expression results for sequences with no V gene errors</a:t>
            </a:r>
          </a:p>
          <a:p>
            <a:r>
              <a:rPr lang="en-US" dirty="0"/>
              <a:t>&gt; 7.25 million sequences</a:t>
            </a:r>
          </a:p>
          <a:p>
            <a:r>
              <a:rPr lang="en-US" dirty="0"/>
              <a:t>56 gene/alleles had no expression</a:t>
            </a:r>
          </a:p>
          <a:p>
            <a:r>
              <a:rPr lang="en-US"/>
              <a:t>28 </a:t>
            </a:r>
            <a:r>
              <a:rPr lang="en-US" dirty="0"/>
              <a:t>gene/alleles were detected ≤ 10 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0E4BF-1BEA-4F43-A9F1-D5019D5070A1}"/>
              </a:ext>
            </a:extLst>
          </p:cNvPr>
          <p:cNvSpPr txBox="1"/>
          <p:nvPr/>
        </p:nvSpPr>
        <p:spPr>
          <a:xfrm>
            <a:off x="195072" y="304800"/>
            <a:ext cx="8947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VH gene reference database curation </a:t>
            </a:r>
          </a:p>
        </p:txBody>
      </p:sp>
    </p:spTree>
    <p:extLst>
      <p:ext uri="{BB962C8B-B14F-4D97-AF65-F5344CB8AC3E}">
        <p14:creationId xmlns:p14="http://schemas.microsoft.com/office/powerpoint/2010/main" val="24542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107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Cottrell</dc:creator>
  <cp:lastModifiedBy>Christopher Cottrell</cp:lastModifiedBy>
  <cp:revision>3</cp:revision>
  <dcterms:created xsi:type="dcterms:W3CDTF">2022-05-12T05:59:21Z</dcterms:created>
  <dcterms:modified xsi:type="dcterms:W3CDTF">2022-05-12T23:15:43Z</dcterms:modified>
</cp:coreProperties>
</file>