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9"/>
    <p:restoredTop sz="95884"/>
  </p:normalViewPr>
  <p:slideViewPr>
    <p:cSldViewPr snapToGrid="0" snapToObjects="1">
      <p:cViewPr varScale="1">
        <p:scale>
          <a:sx n="95" d="100"/>
          <a:sy n="95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289F-6157-C547-6C57-CEBEFF9CC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CBB78-E593-149E-D10C-F2A49170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5CE1-4291-D121-AFC0-E2E7CD58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F87E-C212-8EF1-4111-FB228A27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F81E-5CA3-F0C4-58CC-B98B0034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8447-17FA-D9EE-9244-2089B9EB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66C2D-A37D-E1F5-850C-53E937EA4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D502-3EA4-A5FF-534A-97FFB94B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C866B-1B52-6903-DA54-BE299ED3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166B-28EF-8CE3-13AE-B70C1D89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1E27A-E6BC-346F-3741-CA5748E9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5AD0-E5C3-0855-47F0-C8779E75A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DAA21-5A06-BE50-9ABF-80E2B4EA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5975-D217-A9B7-EBBE-6DBD3115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39C3-6307-06FA-C78A-0B5C378A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22E1-A126-BD9C-229B-C33A62B6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BA3C-B635-FAC4-2DC7-C92172491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5AE5-9EC6-1067-C8F3-7594BAFA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92F2-3EC5-AC96-7818-9F1C8283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1E20-2C8D-353F-CC65-414771DD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EA5F-F237-C289-CE1B-2BB89AA1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2088-A68D-D997-021E-C3EAE383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2731-FDE4-3F24-09DB-96F12A07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1B97-112F-D991-3E3B-E5FB8D49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0F59-F2A0-9AA1-A0E6-806031DC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96D7-B927-6F75-5A5F-B7EB27AC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54A0-4885-7304-0935-022CCE890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82357-3912-317B-55FA-5212E1C3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B65F-FF36-6A30-5E5E-CCC9F785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67944-6106-0043-3974-62AEB204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2252F-C020-C02E-1E6E-A65AD7FC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92C5-ABC3-B38F-41B8-9BBF9B59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831-AA9C-371B-4DB3-89F04F88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D0FD0-3E92-D13C-531B-DB407FCA4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F7B00-1D85-92D5-887A-1FD7BDFB2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A428B-1FEE-078C-483C-04685BD2B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E743-31D6-9FAA-94E9-F2E2CF9B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48FC0-6331-72F6-27DC-7FA2C50C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75B77-75A9-76F5-4485-4F1D4CEC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B9C0-7B0E-F46C-E6E5-796C9763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B9DE6-38C3-0D05-0801-742C23B3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8EEE2-9136-EAE6-CFEE-00645321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A4DC-E215-611F-A7FD-911D7CAB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7D2B5-5C1A-89FE-0521-5A67B7CE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3920E-F7B7-F202-0D74-8BCEF8C8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E6867-9347-5471-C848-4B206099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66D9-3F46-A1D5-ADB6-27D725CE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A894-46AD-07D5-E640-FF34C375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6DD48-0C87-62AE-02BE-609F9EDE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DDDAB-C9C9-54B3-CE3B-8E44D026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86505-C004-96C4-E69E-3588EB6C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A78C3-7F12-3C66-7245-C6DCF13C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83E2-EA74-A9E3-37E2-E1F7CCEF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AD980-E432-EC47-C2C0-67D1FEA31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19A0B-3262-5677-81F5-E0B3FADE1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2246E-6C59-53E8-8B36-048CD827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6A635-B925-27B3-90FB-3E53828E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AC86-81E0-15C5-E3E0-EC183CB4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A8482-7D9E-91B3-AD54-E30D3CEB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F5C0-1A87-C8D8-95D1-42BF4A4F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4ED8-B2AF-8AEC-907F-D3342FC9F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6FDD-9D0B-4D4C-B4CF-AA85FBCD225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DEFB-0F08-82F4-BCDF-3FDBAC590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5B9F-3E3A-F6EF-B6BB-6D5D8E6CE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6DA7-F8EA-CF48-A672-8CE7F1BE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EA2B9C-93A6-CEB6-D5E1-95F04FE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1" y="165834"/>
            <a:ext cx="11898923" cy="795459"/>
          </a:xfrm>
        </p:spPr>
        <p:txBody>
          <a:bodyPr>
            <a:normAutofit/>
          </a:bodyPr>
          <a:lstStyle/>
          <a:p>
            <a:r>
              <a:rPr lang="en-US" b="1" dirty="0"/>
              <a:t>VH Gene/Allele Inference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E93B0F-4E7B-9520-6BD9-3FB062D4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1" y="1125414"/>
            <a:ext cx="11992707" cy="556675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877 VH genes/alleles in reference database</a:t>
            </a:r>
          </a:p>
          <a:p>
            <a:r>
              <a:rPr lang="en-US" sz="3200" dirty="0"/>
              <a:t>Ran IgDiscover with inference of new genes/alleles on 164 datasets from 70 animals (3 datasets did not have any new genes/alleles detected)</a:t>
            </a:r>
          </a:p>
          <a:p>
            <a:r>
              <a:rPr lang="en-US" sz="3200" dirty="0"/>
              <a:t>Filtered expression results for sequences with no V gene errors</a:t>
            </a:r>
          </a:p>
          <a:p>
            <a:r>
              <a:rPr lang="en-US" sz="3200" dirty="0"/>
              <a:t>69 VH genes/alleles from the reference database were not detected</a:t>
            </a:r>
          </a:p>
          <a:p>
            <a:r>
              <a:rPr lang="en-US" sz="3200" dirty="0"/>
              <a:t>1134 new VH genes/alleles:</a:t>
            </a:r>
          </a:p>
          <a:p>
            <a:pPr lvl="1"/>
            <a:r>
              <a:rPr lang="en-US" sz="2800" dirty="0"/>
              <a:t>137 new VH genes/alleles were detected in more than one dataset</a:t>
            </a:r>
          </a:p>
          <a:p>
            <a:pPr lvl="2"/>
            <a:r>
              <a:rPr lang="en-US" sz="2400" dirty="0"/>
              <a:t>45 new VH genes/alleles were detected in more than one animal</a:t>
            </a:r>
          </a:p>
          <a:p>
            <a:pPr lvl="3"/>
            <a:r>
              <a:rPr lang="en-US" sz="2400" dirty="0"/>
              <a:t>12 were 3-prime variants (not included in final database)</a:t>
            </a:r>
          </a:p>
          <a:p>
            <a:pPr lvl="3"/>
            <a:r>
              <a:rPr lang="en-US" sz="2400" dirty="0"/>
              <a:t>1 was identical to a corrected version of IGHV-D56D (not included in final database)</a:t>
            </a:r>
          </a:p>
          <a:p>
            <a:pPr lvl="3"/>
            <a:r>
              <a:rPr lang="en-US" sz="2400" dirty="0"/>
              <a:t>6 were identical to entries from the KIMDB </a:t>
            </a:r>
            <a:r>
              <a:rPr lang="en-US" sz="2400" dirty="0" err="1"/>
              <a:t>macaca</a:t>
            </a:r>
            <a:r>
              <a:rPr lang="en-US" sz="2400" dirty="0"/>
              <a:t> </a:t>
            </a:r>
            <a:r>
              <a:rPr lang="en-US" sz="2400" dirty="0" err="1"/>
              <a:t>fascicularis</a:t>
            </a:r>
            <a:r>
              <a:rPr lang="en-US" sz="2400" dirty="0"/>
              <a:t> DB</a:t>
            </a:r>
          </a:p>
          <a:p>
            <a:pPr lvl="1"/>
            <a:r>
              <a:rPr lang="en-US" sz="2800" dirty="0"/>
              <a:t>992 new VH genes/alleles were detected in only one dataset</a:t>
            </a:r>
          </a:p>
          <a:p>
            <a:pPr lvl="2"/>
            <a:r>
              <a:rPr lang="en-US" sz="2400" dirty="0"/>
              <a:t>Many new VH genes/alleles were detected in only one dataset have high numbers of unique VDJs</a:t>
            </a:r>
          </a:p>
          <a:p>
            <a:pPr lvl="1"/>
            <a:r>
              <a:rPr lang="en-US" sz="2800" dirty="0"/>
              <a:t>5 new VH genes/alleles had no VDJs without V gene errors</a:t>
            </a:r>
          </a:p>
        </p:txBody>
      </p:sp>
    </p:spTree>
    <p:extLst>
      <p:ext uri="{BB962C8B-B14F-4D97-AF65-F5344CB8AC3E}">
        <p14:creationId xmlns:p14="http://schemas.microsoft.com/office/powerpoint/2010/main" val="39659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6814</TotalTime>
  <Words>178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VH Gene/Allele Inference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 Allele Inference Summary</dc:title>
  <dc:creator>Christopher Cottrell</dc:creator>
  <cp:lastModifiedBy>Christopher Cottrell</cp:lastModifiedBy>
  <cp:revision>9</cp:revision>
  <dcterms:created xsi:type="dcterms:W3CDTF">2022-07-20T15:38:43Z</dcterms:created>
  <dcterms:modified xsi:type="dcterms:W3CDTF">2022-07-25T18:38:28Z</dcterms:modified>
</cp:coreProperties>
</file>