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46CCA-41E7-402F-8655-A3FC6B827686}" v="6" dt="2022-10-19T16:47:41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49" d="100"/>
          <a:sy n="49" d="100"/>
        </p:scale>
        <p:origin x="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Corcoran" userId="3651428c-af94-4266-911c-b37060f6924c" providerId="ADAL" clId="{54E46CCA-41E7-402F-8655-A3FC6B827686}"/>
    <pc:docChg chg="addSld modSld">
      <pc:chgData name="Martin Corcoran" userId="3651428c-af94-4266-911c-b37060f6924c" providerId="ADAL" clId="{54E46CCA-41E7-402F-8655-A3FC6B827686}" dt="2022-10-19T16:56:00.312" v="200" actId="20577"/>
      <pc:docMkLst>
        <pc:docMk/>
      </pc:docMkLst>
      <pc:sldChg chg="modSp mod">
        <pc:chgData name="Martin Corcoran" userId="3651428c-af94-4266-911c-b37060f6924c" providerId="ADAL" clId="{54E46CCA-41E7-402F-8655-A3FC6B827686}" dt="2022-10-19T16:56:00.312" v="200" actId="20577"/>
        <pc:sldMkLst>
          <pc:docMk/>
          <pc:sldMk cId="798267079" sldId="258"/>
        </pc:sldMkLst>
        <pc:spChg chg="mod">
          <ac:chgData name="Martin Corcoran" userId="3651428c-af94-4266-911c-b37060f6924c" providerId="ADAL" clId="{54E46CCA-41E7-402F-8655-A3FC6B827686}" dt="2022-10-19T16:56:00.312" v="200" actId="20577"/>
          <ac:spMkLst>
            <pc:docMk/>
            <pc:sldMk cId="798267079" sldId="258"/>
            <ac:spMk id="4" creationId="{FC2AAD39-A9BB-9AF8-0156-0AE6EEE55E63}"/>
          </ac:spMkLst>
        </pc:spChg>
      </pc:sldChg>
      <pc:sldChg chg="addSp modSp new mod">
        <pc:chgData name="Martin Corcoran" userId="3651428c-af94-4266-911c-b37060f6924c" providerId="ADAL" clId="{54E46CCA-41E7-402F-8655-A3FC6B827686}" dt="2022-10-19T16:48:00.018" v="188" actId="1037"/>
        <pc:sldMkLst>
          <pc:docMk/>
          <pc:sldMk cId="1497723938" sldId="260"/>
        </pc:sldMkLst>
        <pc:spChg chg="add mod">
          <ac:chgData name="Martin Corcoran" userId="3651428c-af94-4266-911c-b37060f6924c" providerId="ADAL" clId="{54E46CCA-41E7-402F-8655-A3FC6B827686}" dt="2022-10-19T16:48:00.018" v="188" actId="1037"/>
          <ac:spMkLst>
            <pc:docMk/>
            <pc:sldMk cId="1497723938" sldId="260"/>
            <ac:spMk id="4" creationId="{5B557548-A54E-4E54-7540-1BEFD292445A}"/>
          </ac:spMkLst>
        </pc:spChg>
        <pc:picChg chg="add mod">
          <ac:chgData name="Martin Corcoran" userId="3651428c-af94-4266-911c-b37060f6924c" providerId="ADAL" clId="{54E46CCA-41E7-402F-8655-A3FC6B827686}" dt="2022-10-19T16:47:26.395" v="115" actId="1076"/>
          <ac:picMkLst>
            <pc:docMk/>
            <pc:sldMk cId="1497723938" sldId="260"/>
            <ac:picMk id="3" creationId="{E2562968-75E1-ECE0-4162-10695F82119B}"/>
          </ac:picMkLst>
        </pc:picChg>
      </pc:sldChg>
      <pc:sldChg chg="addSp modSp new mod">
        <pc:chgData name="Martin Corcoran" userId="3651428c-af94-4266-911c-b37060f6924c" providerId="ADAL" clId="{54E46CCA-41E7-402F-8655-A3FC6B827686}" dt="2022-10-19T16:47:04.902" v="111" actId="14100"/>
        <pc:sldMkLst>
          <pc:docMk/>
          <pc:sldMk cId="2915896640" sldId="261"/>
        </pc:sldMkLst>
        <pc:picChg chg="add mod">
          <ac:chgData name="Martin Corcoran" userId="3651428c-af94-4266-911c-b37060f6924c" providerId="ADAL" clId="{54E46CCA-41E7-402F-8655-A3FC6B827686}" dt="2022-10-19T16:47:04.902" v="111" actId="14100"/>
          <ac:picMkLst>
            <pc:docMk/>
            <pc:sldMk cId="2915896640" sldId="261"/>
            <ac:picMk id="3" creationId="{5CDA0B67-4D6A-69E9-9D47-7D50873A0F64}"/>
          </ac:picMkLst>
        </pc:picChg>
      </pc:sldChg>
      <pc:sldChg chg="addSp modSp new mod">
        <pc:chgData name="Martin Corcoran" userId="3651428c-af94-4266-911c-b37060f6924c" providerId="ADAL" clId="{54E46CCA-41E7-402F-8655-A3FC6B827686}" dt="2022-10-19T16:46:53.083" v="108" actId="1076"/>
        <pc:sldMkLst>
          <pc:docMk/>
          <pc:sldMk cId="3737524215" sldId="262"/>
        </pc:sldMkLst>
        <pc:picChg chg="add mod">
          <ac:chgData name="Martin Corcoran" userId="3651428c-af94-4266-911c-b37060f6924c" providerId="ADAL" clId="{54E46CCA-41E7-402F-8655-A3FC6B827686}" dt="2022-10-19T16:46:53.083" v="108" actId="1076"/>
          <ac:picMkLst>
            <pc:docMk/>
            <pc:sldMk cId="3737524215" sldId="262"/>
            <ac:picMk id="3" creationId="{A0A502C2-BB6C-8F3B-C06B-635D43703E18}"/>
          </ac:picMkLst>
        </pc:picChg>
      </pc:sldChg>
      <pc:sldChg chg="addSp modSp new mod">
        <pc:chgData name="Martin Corcoran" userId="3651428c-af94-4266-911c-b37060f6924c" providerId="ADAL" clId="{54E46CCA-41E7-402F-8655-A3FC6B827686}" dt="2022-10-19T16:46:35.962" v="106" actId="1038"/>
        <pc:sldMkLst>
          <pc:docMk/>
          <pc:sldMk cId="2812123592" sldId="263"/>
        </pc:sldMkLst>
        <pc:spChg chg="add mod">
          <ac:chgData name="Martin Corcoran" userId="3651428c-af94-4266-911c-b37060f6924c" providerId="ADAL" clId="{54E46CCA-41E7-402F-8655-A3FC6B827686}" dt="2022-10-19T16:46:35.962" v="106" actId="1038"/>
          <ac:spMkLst>
            <pc:docMk/>
            <pc:sldMk cId="2812123592" sldId="263"/>
            <ac:spMk id="4" creationId="{04799F9C-E0C6-C897-1E5E-744261E2B3C1}"/>
          </ac:spMkLst>
        </pc:spChg>
        <pc:picChg chg="add mod">
          <ac:chgData name="Martin Corcoran" userId="3651428c-af94-4266-911c-b37060f6924c" providerId="ADAL" clId="{54E46CCA-41E7-402F-8655-A3FC6B827686}" dt="2022-10-19T16:46:00.500" v="18" actId="14100"/>
          <ac:picMkLst>
            <pc:docMk/>
            <pc:sldMk cId="2812123592" sldId="263"/>
            <ac:picMk id="3" creationId="{C23DDA06-8D89-0DC3-CB65-2397D9166A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1405-D22B-CBD0-8C26-A1DFBCF69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69CD8-BF5F-A93E-C7E2-FB9FBC29E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E51B-9587-4571-FAF5-379894AE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FC-41D3-4607-9F13-565E0BE1847D}" type="datetimeFigureOut">
              <a:rPr lang="sv-SE" smtClean="0"/>
              <a:t>2022-10-19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792E-6B33-34B1-5331-64BDD0B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BB08B-9F41-5648-3BB1-177401FC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5D16-A1FF-4135-A7D9-53CA2AFCE8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910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CF91-A70B-F0C2-ACD1-24C9B58D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3F229-5378-B166-699F-D80DC77F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E2101-0E47-386F-317E-30438C82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FC-41D3-4607-9F13-565E0BE1847D}" type="datetimeFigureOut">
              <a:rPr lang="sv-SE" smtClean="0"/>
              <a:t>2022-10-19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144A3-B1AA-EB39-892B-93C70540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54A41-6078-03CB-9E82-D18A0803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5D16-A1FF-4135-A7D9-53CA2AFCE8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617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CC14F-5785-39E8-2579-5C1A74E39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C6A00-7E63-284C-A66E-BAB5F63E0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A5C74-5A1D-57E1-859F-1CEEC14D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FC-41D3-4607-9F13-565E0BE1847D}" type="datetimeFigureOut">
              <a:rPr lang="sv-SE" smtClean="0"/>
              <a:t>2022-10-19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A94A7-82FF-A653-22B3-7C9544E6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38FB-3A89-225B-0A04-7B4D2718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5D16-A1FF-4135-A7D9-53CA2AFCE8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708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A862-482D-CEF8-F746-043F29EC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AFE04-9294-EA95-AFCB-C3C0B3E2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D07D-6285-0046-702C-1505D263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FC-41D3-4607-9F13-565E0BE1847D}" type="datetimeFigureOut">
              <a:rPr lang="sv-SE" smtClean="0"/>
              <a:t>2022-10-19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87BD6-BD74-F3BC-BFC3-88FFC232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04CD6-9E91-D215-C9DB-29E8DF63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5D16-A1FF-4135-A7D9-53CA2AFCE8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406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FE4F-7F46-7945-63F5-86C3DEA2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39438-45DD-533C-1A62-017A50873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BAEA-BA11-6F89-BD69-B6013B14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FC-41D3-4607-9F13-565E0BE1847D}" type="datetimeFigureOut">
              <a:rPr lang="sv-SE" smtClean="0"/>
              <a:t>2022-10-19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4E495-940A-F2CE-2058-71755897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F70DE-6FD2-0ED6-3B87-D94967D4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5D16-A1FF-4135-A7D9-53CA2AFCE8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224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DC61-7356-E14A-AE5D-1B0505A2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511D-9B9D-9057-F531-8D8AF2C67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8A014-B05B-FEBA-9DC7-E8322F25F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F1B5-CE60-1AA6-C573-996CD302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FC-41D3-4607-9F13-565E0BE1847D}" type="datetimeFigureOut">
              <a:rPr lang="sv-SE" smtClean="0"/>
              <a:t>2022-10-19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CCD99-7FC5-9394-40BD-EA26E85E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AD5CB-812E-6383-A7B3-B2C148B4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5D16-A1FF-4135-A7D9-53CA2AFCE8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713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73CF-F71A-31CD-5C4F-FF94ED37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5492E-FEB1-251C-B25D-9D491ED8F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BBBDC-8396-BACE-261F-951040FD8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F1130-4B64-B278-5A0A-5C916C11C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4D864-88CF-59C1-6BCC-D7DE2F776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27954-2BA9-C431-806F-D72EA74F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FC-41D3-4607-9F13-565E0BE1847D}" type="datetimeFigureOut">
              <a:rPr lang="sv-SE" smtClean="0"/>
              <a:t>2022-10-19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60778-24FD-27A4-484D-85B97409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9518E-9EED-25DF-6F34-8C5E6CB4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5D16-A1FF-4135-A7D9-53CA2AFCE8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91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B60F-F54A-3E6F-A3A4-7D44C3BD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B5AE4-2A86-1744-16AC-1907B089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FC-41D3-4607-9F13-565E0BE1847D}" type="datetimeFigureOut">
              <a:rPr lang="sv-SE" smtClean="0"/>
              <a:t>2022-10-19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E34F4-BB7C-FCC3-E87E-0ADAF03C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783C-82D6-63E5-0203-1AAAF682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5D16-A1FF-4135-A7D9-53CA2AFCE8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085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F5D5F-1F4D-7AEB-1C13-423C6ACB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FC-41D3-4607-9F13-565E0BE1847D}" type="datetimeFigureOut">
              <a:rPr lang="sv-SE" smtClean="0"/>
              <a:t>2022-10-19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95666-2393-C80E-174B-6B4892FB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D82A8-3F91-E7CF-4B44-A24A8E8E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5D16-A1FF-4135-A7D9-53CA2AFCE8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274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1001-6C18-4AC4-ACE7-9B5C7F5D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F8C9-2153-2697-95A2-2EDA69878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9453D-856C-7ADB-B779-22915D8F7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AE1DE-966E-08C5-0369-BB028B32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FC-41D3-4607-9F13-565E0BE1847D}" type="datetimeFigureOut">
              <a:rPr lang="sv-SE" smtClean="0"/>
              <a:t>2022-10-19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529D3-4738-4F10-DDF8-FDB65263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D1941-B887-6910-AE39-5BEBA3DB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5D16-A1FF-4135-A7D9-53CA2AFCE8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651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68B9-209A-FB54-6F2B-7CC86C5D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56974-FC7E-E4CD-08A1-0378BEFD5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997AD-7C4F-0249-D16C-14B669C05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7B4FF-81FB-F6B4-F470-3FAEE417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FC-41D3-4607-9F13-565E0BE1847D}" type="datetimeFigureOut">
              <a:rPr lang="sv-SE" smtClean="0"/>
              <a:t>2022-10-19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68FF5-D57C-57C2-2B66-D53464C9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50F96-47BC-C0B1-88C6-258AD89A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5D16-A1FF-4135-A7D9-53CA2AFCE8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281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E30A2-02ED-45F4-79D6-662A88E4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E1053-8965-E546-001C-9BA5AEB5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09FDC-890F-D434-A1FE-187378A93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065FC-41D3-4607-9F13-565E0BE1847D}" type="datetimeFigureOut">
              <a:rPr lang="sv-SE" smtClean="0"/>
              <a:t>2022-10-19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3BCE3-89BD-2044-A99B-D9508C6F7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1F047-371E-162E-44D4-1E08D53D8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C5D16-A1FF-4135-A7D9-53CA2AFCE8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072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0A4D01-B2CA-BE68-6786-84CF6FB31C74}"/>
              </a:ext>
            </a:extLst>
          </p:cNvPr>
          <p:cNvSpPr txBox="1"/>
          <p:nvPr/>
        </p:nvSpPr>
        <p:spPr>
          <a:xfrm>
            <a:off x="809896" y="1567543"/>
            <a:ext cx="105112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800" b="1" dirty="0" err="1"/>
              <a:t>Comparison</a:t>
            </a:r>
            <a:r>
              <a:rPr lang="sv-SE" sz="2800" b="1" dirty="0"/>
              <a:t> </a:t>
            </a:r>
            <a:r>
              <a:rPr lang="sv-SE" sz="2800" b="1" dirty="0" err="1"/>
              <a:t>of</a:t>
            </a:r>
            <a:r>
              <a:rPr lang="sv-SE" sz="2800" b="1" dirty="0"/>
              <a:t> outputs </a:t>
            </a:r>
            <a:r>
              <a:rPr lang="sv-SE" sz="2800" b="1" dirty="0" err="1"/>
              <a:t>using</a:t>
            </a:r>
            <a:r>
              <a:rPr lang="sv-SE" sz="2800" b="1" dirty="0"/>
              <a:t> the gene-</a:t>
            </a:r>
            <a:r>
              <a:rPr lang="sv-SE" sz="2800" b="1" dirty="0" err="1"/>
              <a:t>agnostic</a:t>
            </a:r>
            <a:r>
              <a:rPr lang="sv-SE" sz="2800" b="1" dirty="0"/>
              <a:t> </a:t>
            </a:r>
            <a:r>
              <a:rPr lang="sv-SE" sz="2800" b="1" dirty="0" err="1"/>
              <a:t>nomenclature</a:t>
            </a:r>
            <a:r>
              <a:rPr lang="sv-SE" sz="2800" b="1" dirty="0"/>
              <a:t> </a:t>
            </a:r>
          </a:p>
          <a:p>
            <a:pPr algn="ctr"/>
            <a:r>
              <a:rPr lang="sv-SE" sz="2800" b="1" dirty="0" err="1"/>
              <a:t>with</a:t>
            </a:r>
            <a:r>
              <a:rPr lang="sv-SE" sz="2800" b="1" dirty="0"/>
              <a:t> IgDiscover22</a:t>
            </a:r>
          </a:p>
          <a:p>
            <a:endParaRPr lang="sv-SE" sz="2800" b="1" dirty="0"/>
          </a:p>
          <a:p>
            <a:endParaRPr lang="sv-SE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800" b="1" dirty="0" err="1"/>
              <a:t>Bernat</a:t>
            </a:r>
            <a:r>
              <a:rPr lang="sv-SE" sz="2800" b="1" dirty="0"/>
              <a:t> et al </a:t>
            </a:r>
            <a:r>
              <a:rPr lang="sv-SE" sz="2800" b="1" dirty="0" err="1"/>
              <a:t>dataset</a:t>
            </a:r>
            <a:endParaRPr lang="sv-SE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800" b="1" dirty="0" err="1"/>
              <a:t>Analysed</a:t>
            </a:r>
            <a:r>
              <a:rPr lang="sv-SE" sz="2800" b="1" dirty="0"/>
              <a:t> </a:t>
            </a:r>
            <a:r>
              <a:rPr lang="sv-SE" sz="2800" b="1" dirty="0" err="1"/>
              <a:t>independently</a:t>
            </a:r>
            <a:r>
              <a:rPr lang="sv-SE" sz="2800" b="1" dirty="0"/>
              <a:t> by Chris and by </a:t>
            </a:r>
            <a:r>
              <a:rPr lang="sv-SE" sz="2800" b="1" dirty="0" err="1"/>
              <a:t>us</a:t>
            </a:r>
            <a:r>
              <a:rPr lang="sv-SE" sz="2800" b="1" dirty="0"/>
              <a:t> (</a:t>
            </a:r>
            <a:r>
              <a:rPr lang="sv-SE" sz="2800" b="1" dirty="0" err="1"/>
              <a:t>using</a:t>
            </a:r>
            <a:r>
              <a:rPr lang="sv-SE" sz="2800" b="1" dirty="0"/>
              <a:t> same </a:t>
            </a:r>
            <a:r>
              <a:rPr lang="sv-SE" sz="2800" b="1" dirty="0" err="1"/>
              <a:t>conditions</a:t>
            </a:r>
            <a:r>
              <a:rPr lang="sv-SE" sz="28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800" b="1" dirty="0" err="1"/>
              <a:t>Expect</a:t>
            </a:r>
            <a:r>
              <a:rPr lang="sv-SE" sz="2800" b="1" dirty="0"/>
              <a:t> the same outputs</a:t>
            </a:r>
          </a:p>
        </p:txBody>
      </p:sp>
    </p:spTree>
    <p:extLst>
      <p:ext uri="{BB962C8B-B14F-4D97-AF65-F5344CB8AC3E}">
        <p14:creationId xmlns:p14="http://schemas.microsoft.com/office/powerpoint/2010/main" val="72704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DE7EDA-A146-A7FC-FB76-92EA42494B52}"/>
              </a:ext>
            </a:extLst>
          </p:cNvPr>
          <p:cNvSpPr txBox="1"/>
          <p:nvPr/>
        </p:nvSpPr>
        <p:spPr>
          <a:xfrm>
            <a:off x="3004457" y="1776549"/>
            <a:ext cx="58589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/>
              <a:t>25 </a:t>
            </a:r>
            <a:r>
              <a:rPr lang="sv-SE" sz="3200" dirty="0" err="1"/>
              <a:t>novel</a:t>
            </a:r>
            <a:r>
              <a:rPr lang="sv-SE" sz="3200" dirty="0"/>
              <a:t> </a:t>
            </a:r>
            <a:r>
              <a:rPr lang="sv-SE" sz="3200" dirty="0" err="1"/>
              <a:t>alleles</a:t>
            </a:r>
            <a:r>
              <a:rPr lang="sv-SE" sz="3200" dirty="0"/>
              <a:t> </a:t>
            </a:r>
            <a:r>
              <a:rPr lang="sv-SE" sz="3200" dirty="0" err="1"/>
              <a:t>identified</a:t>
            </a:r>
            <a:r>
              <a:rPr lang="sv-SE" sz="3200" dirty="0"/>
              <a:t> by Chris</a:t>
            </a:r>
          </a:p>
          <a:p>
            <a:endParaRPr lang="sv-SE" sz="3200" dirty="0"/>
          </a:p>
          <a:p>
            <a:r>
              <a:rPr lang="sv-SE" sz="3200" dirty="0"/>
              <a:t>25 </a:t>
            </a:r>
            <a:r>
              <a:rPr lang="sv-SE" sz="3200" dirty="0" err="1"/>
              <a:t>novel</a:t>
            </a:r>
            <a:r>
              <a:rPr lang="sv-SE" sz="3200" dirty="0"/>
              <a:t> </a:t>
            </a:r>
            <a:r>
              <a:rPr lang="sv-SE" sz="3200" dirty="0" err="1"/>
              <a:t>alleles</a:t>
            </a:r>
            <a:r>
              <a:rPr lang="sv-SE" sz="3200" dirty="0"/>
              <a:t> </a:t>
            </a:r>
            <a:r>
              <a:rPr lang="sv-SE" sz="3200" dirty="0" err="1"/>
              <a:t>identified</a:t>
            </a:r>
            <a:r>
              <a:rPr lang="sv-SE" sz="3200" dirty="0"/>
              <a:t> by </a:t>
            </a:r>
            <a:r>
              <a:rPr lang="sv-SE" sz="3200" dirty="0" err="1"/>
              <a:t>us</a:t>
            </a:r>
            <a:endParaRPr lang="sv-SE" sz="3200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027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2600802-D8BA-6518-E6C5-7C19AB9FF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186" y="909637"/>
            <a:ext cx="9525000" cy="5038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C644DC-0851-5448-F9A6-91ACE83CEF6D}"/>
              </a:ext>
            </a:extLst>
          </p:cNvPr>
          <p:cNvSpPr txBox="1"/>
          <p:nvPr/>
        </p:nvSpPr>
        <p:spPr>
          <a:xfrm>
            <a:off x="61779" y="1717594"/>
            <a:ext cx="26055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/>
              <a:t>614 </a:t>
            </a:r>
            <a:r>
              <a:rPr lang="sv-SE" sz="2000" dirty="0" err="1"/>
              <a:t>alleles</a:t>
            </a:r>
            <a:r>
              <a:rPr lang="sv-SE" sz="2000" dirty="0"/>
              <a:t> in at </a:t>
            </a:r>
            <a:r>
              <a:rPr lang="sv-SE" sz="2000" dirty="0" err="1"/>
              <a:t>least</a:t>
            </a:r>
            <a:r>
              <a:rPr lang="sv-SE" sz="2000" dirty="0"/>
              <a:t> </a:t>
            </a:r>
          </a:p>
          <a:p>
            <a:r>
              <a:rPr lang="sv-SE" sz="2000" dirty="0"/>
              <a:t>2 independent </a:t>
            </a:r>
            <a:r>
              <a:rPr lang="sv-SE" sz="2000" dirty="0" err="1"/>
              <a:t>libraries</a:t>
            </a:r>
            <a:endParaRPr lang="sv-SE" sz="2000" dirty="0"/>
          </a:p>
          <a:p>
            <a:endParaRPr lang="sv-SE" sz="2000" dirty="0"/>
          </a:p>
          <a:p>
            <a:endParaRPr lang="sv-SE" sz="2000" dirty="0"/>
          </a:p>
          <a:p>
            <a:r>
              <a:rPr lang="sv-SE" sz="2000" dirty="0"/>
              <a:t>710 </a:t>
            </a:r>
            <a:r>
              <a:rPr lang="sv-SE" sz="2000" dirty="0" err="1"/>
              <a:t>alleles</a:t>
            </a:r>
            <a:r>
              <a:rPr lang="sv-SE" sz="2000" dirty="0"/>
              <a:t> in total</a:t>
            </a:r>
          </a:p>
        </p:txBody>
      </p:sp>
    </p:spTree>
    <p:extLst>
      <p:ext uri="{BB962C8B-B14F-4D97-AF65-F5344CB8AC3E}">
        <p14:creationId xmlns:p14="http://schemas.microsoft.com/office/powerpoint/2010/main" val="205270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2562968-75E1-ECE0-4162-10695F821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08" y="658075"/>
            <a:ext cx="6994525" cy="5903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557548-A54E-4E54-7540-1BEFD292445A}"/>
              </a:ext>
            </a:extLst>
          </p:cNvPr>
          <p:cNvSpPr txBox="1"/>
          <p:nvPr/>
        </p:nvSpPr>
        <p:spPr>
          <a:xfrm>
            <a:off x="104501" y="2103119"/>
            <a:ext cx="242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/>
              <a:t>24 </a:t>
            </a:r>
            <a:r>
              <a:rPr lang="sv-SE" sz="2800" dirty="0" err="1"/>
              <a:t>novel</a:t>
            </a:r>
            <a:r>
              <a:rPr lang="sv-SE" sz="2800" dirty="0"/>
              <a:t> </a:t>
            </a:r>
            <a:r>
              <a:rPr lang="sv-SE" sz="2800" dirty="0" err="1"/>
              <a:t>alleles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49772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CDA0B67-4D6A-69E9-9D47-7D50873A0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97" y="876480"/>
            <a:ext cx="9051199" cy="48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9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A0A502C2-BB6C-8F3B-C06B-635D43703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7" y="1201784"/>
            <a:ext cx="11543065" cy="42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2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23DDA06-8D89-0DC3-CB65-2397D9166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576" y="2103120"/>
            <a:ext cx="7008743" cy="3066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99F9C-E0C6-C897-1E5E-744261E2B3C1}"/>
              </a:ext>
            </a:extLst>
          </p:cNvPr>
          <p:cNvSpPr txBox="1"/>
          <p:nvPr/>
        </p:nvSpPr>
        <p:spPr>
          <a:xfrm>
            <a:off x="2854962" y="836023"/>
            <a:ext cx="5677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/>
              <a:t>Alterations to </a:t>
            </a:r>
            <a:r>
              <a:rPr lang="sv-SE" sz="3200" dirty="0" err="1"/>
              <a:t>analysis</a:t>
            </a:r>
            <a:r>
              <a:rPr lang="sv-SE" sz="3200" dirty="0"/>
              <a:t> </a:t>
            </a:r>
            <a:r>
              <a:rPr lang="sv-SE" sz="3200" dirty="0" err="1"/>
              <a:t>conditions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281212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416B39D-F14E-F9E0-4893-D08ED2ECD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339" y="847725"/>
            <a:ext cx="9267825" cy="5162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2AAD39-A9BB-9AF8-0156-0AE6EEE55E63}"/>
              </a:ext>
            </a:extLst>
          </p:cNvPr>
          <p:cNvSpPr txBox="1"/>
          <p:nvPr/>
        </p:nvSpPr>
        <p:spPr>
          <a:xfrm>
            <a:off x="61779" y="1717594"/>
            <a:ext cx="26055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/>
              <a:t>725 </a:t>
            </a:r>
            <a:r>
              <a:rPr lang="sv-SE" sz="2000" dirty="0" err="1"/>
              <a:t>alleles</a:t>
            </a:r>
            <a:r>
              <a:rPr lang="sv-SE" sz="2000" dirty="0"/>
              <a:t> in at </a:t>
            </a:r>
            <a:r>
              <a:rPr lang="sv-SE" sz="2000" dirty="0" err="1"/>
              <a:t>least</a:t>
            </a:r>
            <a:r>
              <a:rPr lang="sv-SE" sz="2000" dirty="0"/>
              <a:t> </a:t>
            </a:r>
          </a:p>
          <a:p>
            <a:r>
              <a:rPr lang="sv-SE" sz="2000" dirty="0"/>
              <a:t>2 independent </a:t>
            </a:r>
            <a:r>
              <a:rPr lang="sv-SE" sz="2000" dirty="0" err="1"/>
              <a:t>libraries</a:t>
            </a:r>
            <a:endParaRPr lang="sv-SE" sz="2000" dirty="0"/>
          </a:p>
          <a:p>
            <a:endParaRPr lang="sv-SE" sz="2000" dirty="0"/>
          </a:p>
          <a:p>
            <a:endParaRPr lang="sv-SE" sz="2000" dirty="0"/>
          </a:p>
          <a:p>
            <a:r>
              <a:rPr lang="sv-SE" sz="2000" dirty="0"/>
              <a:t>947 </a:t>
            </a:r>
            <a:r>
              <a:rPr lang="sv-SE" sz="2000" dirty="0" err="1"/>
              <a:t>alleles</a:t>
            </a:r>
            <a:r>
              <a:rPr lang="sv-SE" sz="2000" dirty="0"/>
              <a:t> in total</a:t>
            </a:r>
          </a:p>
        </p:txBody>
      </p:sp>
    </p:spTree>
    <p:extLst>
      <p:ext uri="{BB962C8B-B14F-4D97-AF65-F5344CB8AC3E}">
        <p14:creationId xmlns:p14="http://schemas.microsoft.com/office/powerpoint/2010/main" val="79826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Corcoran</dc:creator>
  <cp:lastModifiedBy>Martin Corcoran</cp:lastModifiedBy>
  <cp:revision>1</cp:revision>
  <dcterms:created xsi:type="dcterms:W3CDTF">2022-10-19T16:33:00Z</dcterms:created>
  <dcterms:modified xsi:type="dcterms:W3CDTF">2022-10-19T16:56:03Z</dcterms:modified>
</cp:coreProperties>
</file>