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orcoran" userId="3651428c-af94-4266-911c-b37060f6924c" providerId="ADAL" clId="{F0824E66-A01D-45B0-BB6B-EA3DF64F6900}"/>
    <pc:docChg chg="modSld">
      <pc:chgData name="Martin Corcoran" userId="3651428c-af94-4266-911c-b37060f6924c" providerId="ADAL" clId="{F0824E66-A01D-45B0-BB6B-EA3DF64F6900}" dt="2022-11-16T13:25:58.426" v="5" actId="403"/>
      <pc:docMkLst>
        <pc:docMk/>
      </pc:docMkLst>
      <pc:sldChg chg="modSp mod">
        <pc:chgData name="Martin Corcoran" userId="3651428c-af94-4266-911c-b37060f6924c" providerId="ADAL" clId="{F0824E66-A01D-45B0-BB6B-EA3DF64F6900}" dt="2022-11-16T13:24:37.873" v="2" actId="20577"/>
        <pc:sldMkLst>
          <pc:docMk/>
          <pc:sldMk cId="1900973901" sldId="256"/>
        </pc:sldMkLst>
        <pc:spChg chg="mod">
          <ac:chgData name="Martin Corcoran" userId="3651428c-af94-4266-911c-b37060f6924c" providerId="ADAL" clId="{F0824E66-A01D-45B0-BB6B-EA3DF64F6900}" dt="2022-11-16T13:24:37.873" v="2" actId="20577"/>
          <ac:spMkLst>
            <pc:docMk/>
            <pc:sldMk cId="1900973901" sldId="256"/>
            <ac:spMk id="5" creationId="{FD4F1F83-3B72-A001-927D-42AAB0B769EC}"/>
          </ac:spMkLst>
        </pc:spChg>
      </pc:sldChg>
      <pc:sldChg chg="modSp mod">
        <pc:chgData name="Martin Corcoran" userId="3651428c-af94-4266-911c-b37060f6924c" providerId="ADAL" clId="{F0824E66-A01D-45B0-BB6B-EA3DF64F6900}" dt="2022-11-16T13:25:58.426" v="5" actId="403"/>
        <pc:sldMkLst>
          <pc:docMk/>
          <pc:sldMk cId="996760748" sldId="262"/>
        </pc:sldMkLst>
        <pc:spChg chg="mod">
          <ac:chgData name="Martin Corcoran" userId="3651428c-af94-4266-911c-b37060f6924c" providerId="ADAL" clId="{F0824E66-A01D-45B0-BB6B-EA3DF64F6900}" dt="2022-11-16T13:25:58.426" v="5" actId="403"/>
          <ac:spMkLst>
            <pc:docMk/>
            <pc:sldMk cId="996760748" sldId="262"/>
            <ac:spMk id="2" creationId="{C58300D1-2A4A-75DE-7A66-C78B8B159B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AF33-66EE-0409-B635-06FAE715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78FCD-F765-1BBA-18B3-0A043C412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77D0-CE77-1F28-3FF7-76AD65D6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8083-06CB-697A-039B-F2F3B71E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B222-4F4C-9680-006B-E4B0A429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1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E69F-8663-3F19-C9D0-4819666B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1F26D-2D87-060B-7D10-E162469C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0780-4592-1E28-C14B-770FDAB3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981A-33AE-4784-D66D-9ACB859F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02B0-3981-9C96-AAAE-128C086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B0AC3-E0F0-CABE-D9C1-A5069E8E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F589-73EB-02DD-C3D5-787BA8204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0988-5BDE-F734-30E5-85F2A5A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46B6-F211-D4BD-3A0B-F4FF063C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666A-8EA2-E213-782D-9AF871C1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30F-4378-7B61-B9B6-F054838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F8B9-104F-2DA7-E484-3C38CA93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4082-6AF1-025B-7BF0-B1C596EA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A5BC-F44C-2749-BD78-DF57F9B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8F82-3F64-FF81-838E-C8F3604F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6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1136-7199-E6A3-B883-213953F1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1286F-91B6-FB73-53FE-E06614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CE29-B202-956A-3611-941A18FE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5EF2-2332-E7F2-AB52-5EEA61A9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D96D-A393-939A-1626-4FD3FEF3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271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FFED-5644-EF4F-6EF0-9B51A3F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3A54-7785-6AAC-7611-A1489A899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24BCF-957A-1F8F-E3F0-19375001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4C87-716D-E8CF-4AAE-67B354B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A4EE-776C-49D6-920A-4868DBE5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4551F-4C68-B271-52DA-7AC3D64A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2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588D-A0C8-48B3-30CE-807C0FB0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ABFE-41CB-749D-C1F3-68337DAF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A72BD-2803-4742-013A-8AC3DFF9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AB2F7-64B6-C1A7-76BA-FAD2A99D0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73F98-5A12-82E8-AE4B-81FA21080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17B27-7882-A8EF-AC46-76EDD71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A815E-97F8-F057-00E3-EA5BA418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D7859-47D5-EB38-8AB8-087B6A49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748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AD0E-DB23-7EE4-7D8C-D6F4596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7C2C3-F075-A9C8-9693-57C7125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69888-39BA-E2EA-4FE1-0C274B38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D8AA-25AE-5C12-B644-1C201F87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41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4EFE-9D95-546B-BB1B-1A301C27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6965D-42EF-16E7-756E-7B4A2C67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7F62-1098-C359-5C6B-01B09292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18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8AB5-2040-0D9F-0BAD-67D05EF2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2807-51DB-971B-EEBC-86721753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2B0E1-34BA-DC76-D179-C73D044B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C22BC-328D-5CDC-A66C-6098CB4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0E91-6176-E1A0-26DB-2E1099E4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CBE1F-E4F0-9B30-D94A-212FEBBD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784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9228-66C1-2F90-91FD-6781B441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BB1B2-983A-5147-D896-D94F10D61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03BF-7EB3-DA16-A30C-398FA46C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81299-297F-CFDE-F597-272C2F45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BBA3-FF84-0348-C95A-55AC951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8BA-DE58-0EC5-6AD8-D23A3E5C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1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AC2C4-E5A8-098A-6E81-EBA74F11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D598-6ACB-2C5C-A675-98DB83F8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C7F3-A43D-ED1F-9247-A4C5F6BB8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D2C5-DC66-4204-B26E-E448820A4A1E}" type="datetimeFigureOut">
              <a:rPr lang="sv-SE" smtClean="0"/>
              <a:t>2022-11-16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24C2-5042-0F23-5754-685DCBD88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1C5A-EE6C-5972-0616-7513E4BA3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3280-68A8-4F8B-A3CD-6D1A5DA8CE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7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4F1F83-3B72-A001-927D-42AAB0B769EC}"/>
              </a:ext>
            </a:extLst>
          </p:cNvPr>
          <p:cNvSpPr txBox="1"/>
          <p:nvPr/>
        </p:nvSpPr>
        <p:spPr>
          <a:xfrm>
            <a:off x="1798320" y="2113280"/>
            <a:ext cx="8294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/>
              <a:t>Quick </a:t>
            </a:r>
            <a:r>
              <a:rPr lang="sv-SE" sz="3200" b="1" dirty="0" err="1"/>
              <a:t>analysis</a:t>
            </a:r>
            <a:r>
              <a:rPr lang="sv-SE" sz="3200" b="1" dirty="0"/>
              <a:t> </a:t>
            </a:r>
            <a:r>
              <a:rPr lang="sv-SE" sz="3200" b="1" dirty="0" err="1"/>
              <a:t>of</a:t>
            </a:r>
            <a:r>
              <a:rPr lang="sv-SE" sz="3200" b="1" dirty="0"/>
              <a:t> 96 </a:t>
            </a:r>
            <a:r>
              <a:rPr lang="sv-SE" sz="3200" b="1" dirty="0" err="1"/>
              <a:t>novel</a:t>
            </a:r>
            <a:r>
              <a:rPr lang="sv-SE" sz="3200" b="1" dirty="0"/>
              <a:t> </a:t>
            </a:r>
            <a:r>
              <a:rPr lang="sv-SE" sz="3200" b="1" dirty="0" err="1"/>
              <a:t>alleles</a:t>
            </a:r>
            <a:r>
              <a:rPr lang="sv-SE" sz="3200" b="1" dirty="0"/>
              <a:t> </a:t>
            </a:r>
            <a:r>
              <a:rPr lang="sv-SE" sz="3200" b="1" dirty="0" err="1"/>
              <a:t>found</a:t>
            </a:r>
            <a:r>
              <a:rPr lang="sv-SE" sz="3200" b="1" dirty="0"/>
              <a:t> by Chris</a:t>
            </a:r>
          </a:p>
        </p:txBody>
      </p:sp>
    </p:spTree>
    <p:extLst>
      <p:ext uri="{BB962C8B-B14F-4D97-AF65-F5344CB8AC3E}">
        <p14:creationId xmlns:p14="http://schemas.microsoft.com/office/powerpoint/2010/main" val="190097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1B78825E-B543-E53B-38A1-C50439B3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28" y="1229360"/>
            <a:ext cx="6030544" cy="5323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3F7C-3C2E-0971-6026-1D3A80C38572}"/>
              </a:ext>
            </a:extLst>
          </p:cNvPr>
          <p:cNvSpPr txBox="1"/>
          <p:nvPr/>
        </p:nvSpPr>
        <p:spPr>
          <a:xfrm>
            <a:off x="1767840" y="508000"/>
            <a:ext cx="937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16 </a:t>
            </a:r>
            <a:r>
              <a:rPr lang="sv-SE" sz="2800" b="1" dirty="0" err="1"/>
              <a:t>novel</a:t>
            </a:r>
            <a:r>
              <a:rPr lang="sv-SE" sz="2800" b="1" dirty="0"/>
              <a:t> </a:t>
            </a:r>
            <a:r>
              <a:rPr lang="sv-SE" sz="2800" b="1" dirty="0" err="1"/>
              <a:t>alleles</a:t>
            </a:r>
            <a:r>
              <a:rPr lang="sv-SE" sz="2800" b="1" dirty="0"/>
              <a:t> </a:t>
            </a:r>
            <a:r>
              <a:rPr lang="sv-SE" sz="2800" b="1" dirty="0" err="1"/>
              <a:t>are</a:t>
            </a:r>
            <a:r>
              <a:rPr lang="sv-SE" sz="2800" b="1" dirty="0"/>
              <a:t> </a:t>
            </a:r>
            <a:r>
              <a:rPr lang="sv-SE" sz="2800" b="1" dirty="0" err="1"/>
              <a:t>identical</a:t>
            </a:r>
            <a:r>
              <a:rPr lang="sv-SE" sz="2800" b="1" dirty="0"/>
              <a:t> to </a:t>
            </a:r>
            <a:r>
              <a:rPr lang="sv-SE" sz="2800" b="1" dirty="0" err="1"/>
              <a:t>alleles</a:t>
            </a:r>
            <a:r>
              <a:rPr lang="sv-SE" sz="2800" b="1" dirty="0"/>
              <a:t> in the </a:t>
            </a:r>
            <a:r>
              <a:rPr lang="sv-SE" sz="2800" b="1" dirty="0" err="1"/>
              <a:t>extended</a:t>
            </a:r>
            <a:r>
              <a:rPr lang="sv-SE" sz="2800" b="1" dirty="0"/>
              <a:t> KIMDB</a:t>
            </a:r>
          </a:p>
        </p:txBody>
      </p:sp>
    </p:spTree>
    <p:extLst>
      <p:ext uri="{BB962C8B-B14F-4D97-AF65-F5344CB8AC3E}">
        <p14:creationId xmlns:p14="http://schemas.microsoft.com/office/powerpoint/2010/main" val="16285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B8A854-778A-DC80-950C-164A9CEF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67" y="1132513"/>
            <a:ext cx="6569613" cy="4821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87601-0F87-BAA7-39C7-43DA3F953E11}"/>
              </a:ext>
            </a:extLst>
          </p:cNvPr>
          <p:cNvSpPr txBox="1"/>
          <p:nvPr/>
        </p:nvSpPr>
        <p:spPr>
          <a:xfrm>
            <a:off x="2479040" y="2219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230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2B10D53-D1C6-F97C-B31E-580B91CA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0" y="2082800"/>
            <a:ext cx="11249891" cy="248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7E39B-6252-5BA0-E8E7-FD743B398698}"/>
              </a:ext>
            </a:extLst>
          </p:cNvPr>
          <p:cNvSpPr txBox="1"/>
          <p:nvPr/>
        </p:nvSpPr>
        <p:spPr>
          <a:xfrm>
            <a:off x="579120" y="3276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5141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B0986F2-B7F0-368C-FBB8-53401ACD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21" y="1369510"/>
            <a:ext cx="5040312" cy="48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C21FCC-E559-894C-2496-66F1DC102D5F}"/>
              </a:ext>
            </a:extLst>
          </p:cNvPr>
          <p:cNvSpPr txBox="1"/>
          <p:nvPr/>
        </p:nvSpPr>
        <p:spPr>
          <a:xfrm>
            <a:off x="2722880" y="5943600"/>
            <a:ext cx="29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442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F53AAF-4251-55A3-1C62-DF4519DB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1976437"/>
            <a:ext cx="10639425" cy="2905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C1D5F-DD94-0049-D4FE-2AEB291C5FD0}"/>
              </a:ext>
            </a:extLst>
          </p:cNvPr>
          <p:cNvSpPr txBox="1"/>
          <p:nvPr/>
        </p:nvSpPr>
        <p:spPr>
          <a:xfrm>
            <a:off x="477520" y="21285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477AB-8ACD-81A8-C323-54BD82A46155}"/>
              </a:ext>
            </a:extLst>
          </p:cNvPr>
          <p:cNvSpPr txBox="1"/>
          <p:nvPr/>
        </p:nvSpPr>
        <p:spPr>
          <a:xfrm>
            <a:off x="467360" y="2682240"/>
            <a:ext cx="29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176E1-1917-2A1A-7718-387713A7D000}"/>
              </a:ext>
            </a:extLst>
          </p:cNvPr>
          <p:cNvSpPr txBox="1"/>
          <p:nvPr/>
        </p:nvSpPr>
        <p:spPr>
          <a:xfrm>
            <a:off x="467360" y="3073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6973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300D1-2A4A-75DE-7A66-C78B8B159B5A}"/>
              </a:ext>
            </a:extLst>
          </p:cNvPr>
          <p:cNvSpPr txBox="1"/>
          <p:nvPr/>
        </p:nvSpPr>
        <p:spPr>
          <a:xfrm>
            <a:off x="772160" y="1117600"/>
            <a:ext cx="1058700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err="1"/>
              <a:t>Conclusion</a:t>
            </a:r>
            <a:r>
              <a:rPr lang="sv-SE" sz="3600" b="1" dirty="0"/>
              <a:t> – from </a:t>
            </a:r>
            <a:r>
              <a:rPr lang="sv-SE" sz="3600" b="1" dirty="0" err="1"/>
              <a:t>brief</a:t>
            </a:r>
            <a:r>
              <a:rPr lang="sv-SE" sz="3600" b="1" dirty="0"/>
              <a:t> </a:t>
            </a:r>
            <a:r>
              <a:rPr lang="sv-SE" sz="3600" b="1" dirty="0" err="1"/>
              <a:t>glance</a:t>
            </a:r>
            <a:endParaRPr lang="sv-SE" sz="3600" b="1" dirty="0"/>
          </a:p>
          <a:p>
            <a:endParaRPr lang="sv-SE" sz="2400" b="1" dirty="0"/>
          </a:p>
          <a:p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/>
              <a:t>96 </a:t>
            </a:r>
            <a:r>
              <a:rPr lang="sv-SE" sz="2400" b="1" dirty="0" err="1"/>
              <a:t>alleles</a:t>
            </a:r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/>
              <a:t>16 </a:t>
            </a:r>
            <a:r>
              <a:rPr lang="sv-SE" sz="2400" b="1" dirty="0" err="1"/>
              <a:t>identical</a:t>
            </a:r>
            <a:r>
              <a:rPr lang="sv-SE" sz="2400" b="1" dirty="0"/>
              <a:t> to KIMDB </a:t>
            </a:r>
            <a:r>
              <a:rPr lang="sv-SE" sz="2400" b="1" dirty="0" err="1"/>
              <a:t>extended</a:t>
            </a:r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/>
              <a:t>Most </a:t>
            </a:r>
            <a:r>
              <a:rPr lang="sv-SE" sz="2400" b="1" dirty="0" err="1"/>
              <a:t>of</a:t>
            </a:r>
            <a:r>
              <a:rPr lang="sv-SE" sz="2400" b="1" dirty="0"/>
              <a:t> the </a:t>
            </a:r>
            <a:r>
              <a:rPr lang="sv-SE" sz="2400" b="1" dirty="0" err="1"/>
              <a:t>remainder</a:t>
            </a:r>
            <a:r>
              <a:rPr lang="sv-SE" sz="2400" b="1" dirty="0"/>
              <a:t> </a:t>
            </a:r>
            <a:r>
              <a:rPr lang="sv-SE" sz="2400" b="1" dirty="0" err="1"/>
              <a:t>within</a:t>
            </a:r>
            <a:r>
              <a:rPr lang="sv-SE" sz="2400" b="1" dirty="0"/>
              <a:t> the </a:t>
            </a:r>
            <a:r>
              <a:rPr lang="sv-SE" sz="2400" b="1" dirty="0" err="1"/>
              <a:t>expected</a:t>
            </a:r>
            <a:r>
              <a:rPr lang="sv-SE" sz="2400" b="1" dirty="0"/>
              <a:t> </a:t>
            </a:r>
            <a:r>
              <a:rPr lang="sv-SE" sz="2400" b="1" dirty="0" err="1"/>
              <a:t>range</a:t>
            </a:r>
            <a:r>
              <a:rPr lang="sv-SE" sz="2400" b="1" dirty="0"/>
              <a:t> for </a:t>
            </a:r>
            <a:r>
              <a:rPr lang="sv-SE" sz="2400" b="1" dirty="0" err="1"/>
              <a:t>known</a:t>
            </a:r>
            <a:r>
              <a:rPr lang="sv-SE" sz="2400" b="1" dirty="0"/>
              <a:t>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 err="1"/>
              <a:t>Some</a:t>
            </a:r>
            <a:r>
              <a:rPr lang="sv-SE" sz="2400" b="1" dirty="0"/>
              <a:t> divergent </a:t>
            </a:r>
            <a:r>
              <a:rPr lang="sv-SE" sz="2400" b="1" dirty="0" err="1"/>
              <a:t>sequences</a:t>
            </a:r>
            <a:r>
              <a:rPr lang="sv-SE" sz="2400" b="1" dirty="0"/>
              <a:t> – </a:t>
            </a:r>
            <a:r>
              <a:rPr lang="sv-SE" sz="2400" b="1" dirty="0" err="1"/>
              <a:t>possibly</a:t>
            </a:r>
            <a:r>
              <a:rPr lang="sv-SE" sz="2400" b="1" dirty="0"/>
              <a:t> </a:t>
            </a:r>
            <a:r>
              <a:rPr lang="sv-SE" sz="2400" b="1" dirty="0" err="1"/>
              <a:t>additional</a:t>
            </a:r>
            <a:r>
              <a:rPr lang="sv-SE" sz="2400" b="1" dirty="0"/>
              <a:t> genes </a:t>
            </a:r>
            <a:r>
              <a:rPr lang="sv-SE" sz="2400" b="1" dirty="0" err="1"/>
              <a:t>but</a:t>
            </a:r>
            <a:r>
              <a:rPr lang="sv-SE" sz="2400" b="1" dirty="0"/>
              <a:t> </a:t>
            </a:r>
            <a:r>
              <a:rPr lang="sv-SE" sz="2400" b="1" dirty="0" err="1"/>
              <a:t>low</a:t>
            </a:r>
            <a:r>
              <a:rPr lang="sv-SE" sz="2400" b="1" dirty="0"/>
              <a:t> </a:t>
            </a:r>
            <a:r>
              <a:rPr lang="sv-SE" sz="2400" b="1" dirty="0" err="1"/>
              <a:t>allele</a:t>
            </a:r>
            <a:r>
              <a:rPr lang="sv-SE" sz="2400" b="1" dirty="0"/>
              <a:t> </a:t>
            </a:r>
            <a:r>
              <a:rPr lang="sv-SE" sz="2400" b="1" dirty="0" err="1"/>
              <a:t>numbers</a:t>
            </a:r>
            <a:r>
              <a:rPr lang="sv-SE" sz="2400" b="1" dirty="0"/>
              <a:t>?</a:t>
            </a:r>
          </a:p>
          <a:p>
            <a:endParaRPr lang="sv-S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 err="1"/>
              <a:t>Very</a:t>
            </a:r>
            <a:r>
              <a:rPr lang="sv-SE" sz="2400" b="1" dirty="0"/>
              <a:t> divergent </a:t>
            </a:r>
            <a:r>
              <a:rPr lang="sv-SE" sz="2400" b="1" dirty="0" err="1"/>
              <a:t>sequences</a:t>
            </a:r>
            <a:r>
              <a:rPr lang="sv-SE" sz="2400" b="1" dirty="0"/>
              <a:t>  </a:t>
            </a:r>
            <a:r>
              <a:rPr lang="sv-SE" sz="2400" b="1" dirty="0" err="1"/>
              <a:t>may</a:t>
            </a:r>
            <a:r>
              <a:rPr lang="sv-SE" sz="2400" b="1" dirty="0"/>
              <a:t> be fale positives</a:t>
            </a:r>
          </a:p>
          <a:p>
            <a:r>
              <a:rPr lang="sv-SE" sz="2400" b="1" dirty="0"/>
              <a:t>     (</a:t>
            </a:r>
            <a:r>
              <a:rPr lang="sv-SE" sz="2400" b="1" dirty="0" err="1"/>
              <a:t>very</a:t>
            </a:r>
            <a:r>
              <a:rPr lang="sv-SE" sz="2400" b="1" dirty="0"/>
              <a:t> </a:t>
            </a:r>
            <a:r>
              <a:rPr lang="sv-SE" sz="2400" b="1" dirty="0" err="1"/>
              <a:t>low</a:t>
            </a:r>
            <a:r>
              <a:rPr lang="sv-SE" sz="2400" b="1" dirty="0"/>
              <a:t> </a:t>
            </a:r>
            <a:r>
              <a:rPr lang="sv-SE" sz="2400" b="1" dirty="0" err="1"/>
              <a:t>counts</a:t>
            </a:r>
            <a:r>
              <a:rPr lang="sv-SE" sz="2400" b="1" dirty="0"/>
              <a:t>, or small </a:t>
            </a:r>
            <a:r>
              <a:rPr lang="sv-SE" sz="2400" b="1" dirty="0" err="1"/>
              <a:t>number</a:t>
            </a:r>
            <a:r>
              <a:rPr lang="sv-SE" sz="2400" b="1" dirty="0"/>
              <a:t> </a:t>
            </a:r>
            <a:r>
              <a:rPr lang="sv-SE" sz="2400" b="1" dirty="0" err="1"/>
              <a:t>of</a:t>
            </a:r>
            <a:r>
              <a:rPr lang="sv-SE" sz="2400" b="1" dirty="0"/>
              <a:t> </a:t>
            </a:r>
            <a:r>
              <a:rPr lang="sv-SE" sz="2400" b="1" dirty="0" err="1"/>
              <a:t>cases</a:t>
            </a:r>
            <a:r>
              <a:rPr lang="sv-SE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7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Corcoran</dc:creator>
  <cp:lastModifiedBy>Martin Corcoran</cp:lastModifiedBy>
  <cp:revision>1</cp:revision>
  <dcterms:created xsi:type="dcterms:W3CDTF">2022-11-16T13:06:15Z</dcterms:created>
  <dcterms:modified xsi:type="dcterms:W3CDTF">2022-11-16T13:26:01Z</dcterms:modified>
</cp:coreProperties>
</file>