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B5D1-B97F-4774-8AC4-2F78EA942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17FBE-A8F0-4F67-9FEE-6E36C185E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1FF2F-506A-46D3-B72A-D8771C05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5551-8662-4E52-B4CC-5350FD3C2A9A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8E04D-0D3B-405B-9F0E-E8E7F73A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F10CF-45A3-4FD6-8710-ACB76D6F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2B34-5CC1-4F49-B395-3A3BD1F1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8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B308-152D-403D-AE37-8F4BAB42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DF87C-109F-4144-BA30-B6BB8BE2A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30951-630C-4052-8B42-A18EFC49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5551-8662-4E52-B4CC-5350FD3C2A9A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313B4-2836-4B4C-BB30-B522819C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C9626-B6DE-4749-B217-3831FED8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2B34-5CC1-4F49-B395-3A3BD1F1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8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E1EA7-E229-424A-A811-E939AC48A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1084D-AA9E-4FC2-94AC-BE29B571A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D8AC7-D62E-4E55-B625-82C8356C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5551-8662-4E52-B4CC-5350FD3C2A9A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C2DAB-7795-42E4-B587-915E6744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9FBBF-5BD4-4008-A23D-C796F400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2B34-5CC1-4F49-B395-3A3BD1F1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57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3AE3-5059-403C-BCD6-EEA0ED2D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7873-8B5F-4C27-B088-BE6708E72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D3198-5EBC-4A37-A9B0-DAABD8C1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5551-8662-4E52-B4CC-5350FD3C2A9A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E7700-2F8F-4B3B-BBA2-24C1E6D9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1EA2-A2D7-4339-939A-92CAA378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2B34-5CC1-4F49-B395-3A3BD1F1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09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9566-429F-4ACE-88D7-695BD9F23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1C152-7289-498E-AFC8-7686DA7F9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9A1D4-9792-4597-BEE9-C0E894F2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5551-8662-4E52-B4CC-5350FD3C2A9A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F530-8DD5-41AD-8F45-8F94DE45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AA7B1-938F-45EC-AE28-A947A860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2B34-5CC1-4F49-B395-3A3BD1F1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42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9E06-770C-4B00-A3C8-30F589FC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B0029-D075-4FEA-B429-133CB56B7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5270C-842F-48EE-8C1F-80BCE739C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CEBD6-EC82-4989-8A4F-A04F64CB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5551-8662-4E52-B4CC-5350FD3C2A9A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8D4AE-DFBB-430A-BF78-AAF5C5E1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9C2E5-5EF9-4B07-B03A-44BC908B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2B34-5CC1-4F49-B395-3A3BD1F1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FF9F-A835-4AAA-8BAB-88762380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BC50C-AAC6-4293-BBA9-75C320392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36E7F-88DC-4B6E-928E-A72AF850C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D69CF-6415-4FD1-881D-E898F6895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DF03F-4A0B-4CA8-9745-5A0F80889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5C39B-3C13-44D0-99B1-DB5DEED0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5551-8662-4E52-B4CC-5350FD3C2A9A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106D5-F8B6-4548-866A-F10D6AAB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433C5-A62B-404F-917A-ECB9C7F1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2B34-5CC1-4F49-B395-3A3BD1F1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46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F09B-20D8-4AFD-A6C5-713A245B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4BBB47-A94B-4863-8867-BE57E12A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5551-8662-4E52-B4CC-5350FD3C2A9A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04A79-FDF4-4B2D-9B09-F019535F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D5234-2B61-4FDC-8A71-FBAE6CC1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2B34-5CC1-4F49-B395-3A3BD1F1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57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31EB8-4ACD-4561-A814-BF96FF81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5551-8662-4E52-B4CC-5350FD3C2A9A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E7F6E-5E89-4F0C-BDD4-41893056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5A404-A1EF-442A-9356-C3BFCF1A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2B34-5CC1-4F49-B395-3A3BD1F1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78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B73C-972A-4508-B9A6-432C1A8B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6EA4-C842-4936-805B-804A4B27F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00296-3D4E-40A7-9BA9-0F36198FD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B50A6-1F8E-4B0A-AE9D-57CD314F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5551-8662-4E52-B4CC-5350FD3C2A9A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8EF46-115B-4C2D-B5F6-9C6ED729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14CE3-451C-45C9-8B27-EA3E2D71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2B34-5CC1-4F49-B395-3A3BD1F1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65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58AE-B888-4D02-BD0A-F2EB2B97F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21D57-E300-425A-9337-65769233B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30AEE-C603-4AFB-9E7B-FC11848E0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CD3B1-66BC-4D54-96CC-F82A6723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5551-8662-4E52-B4CC-5350FD3C2A9A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C01D5-411B-47C3-832B-CA26F157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9C3E0-2A0D-4D1B-84B0-85B41DCD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2B34-5CC1-4F49-B395-3A3BD1F1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91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0F44E-96D1-44F3-BE9D-AA46F024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0E09B-A8F4-48E7-9236-0225EF2CB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D3AFB-A095-4C9F-BCE4-7D4FBF7C4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55551-8662-4E52-B4CC-5350FD3C2A9A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87BEE-2CD4-46FB-97E3-950CAE29B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F8F22-E023-4B83-8163-50CDAEC5B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D2B34-5CC1-4F49-B395-3A3BD1F1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93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7D6765-32E6-416B-8FB2-DCBB8C903E55}"/>
              </a:ext>
            </a:extLst>
          </p:cNvPr>
          <p:cNvSpPr/>
          <p:nvPr/>
        </p:nvSpPr>
        <p:spPr>
          <a:xfrm>
            <a:off x="5343787" y="2508308"/>
            <a:ext cx="5201009" cy="20804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500" dirty="0" err="1">
                <a:solidFill>
                  <a:schemeClr val="tx1"/>
                </a:solidFill>
                <a:latin typeface="Algerian" panose="04020705040A02060702" pitchFamily="82" charset="0"/>
              </a:rPr>
              <a:t>OgrDB</a:t>
            </a:r>
            <a:endParaRPr lang="en-GB" sz="88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31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Lees</dc:creator>
  <cp:lastModifiedBy>William Lees</cp:lastModifiedBy>
  <cp:revision>5</cp:revision>
  <dcterms:created xsi:type="dcterms:W3CDTF">2018-09-11T16:15:27Z</dcterms:created>
  <dcterms:modified xsi:type="dcterms:W3CDTF">2018-09-28T18:06:15Z</dcterms:modified>
</cp:coreProperties>
</file>