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0FF"/>
    <a:srgbClr val="008AFF"/>
    <a:srgbClr val="75C1FF"/>
    <a:srgbClr val="0087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90" d="100"/>
          <a:sy n="190" d="100"/>
        </p:scale>
        <p:origin x="-35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14A2-60FE-436E-B7E1-60A51A5F6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F8948-1BE5-4CC9-B546-0538A2B81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46A9-9B9E-40BF-811D-79F6165D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53687-AD7A-4A64-A8E9-C87B6058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CF69-0206-4BDE-8240-4B900EF0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64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8A51-F308-49BB-9275-F78F6A41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F60E0-D453-45C1-A58B-F1DF7BE0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2C595-899C-48C9-BEC6-2061C5A6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7B4DD-5B78-4DB8-B1D3-2DBBF5F3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9E4D4-21CE-4862-BD4F-B9269D34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2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9001A-D532-4387-9A50-992040DCC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10CE8-52BA-4338-83C1-8BA04F3A8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F4E5D-26FB-4EA6-8E52-304C90F8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1D0F-FF65-4AC5-82BE-8646D092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BCB8A-CA73-4BDB-BBAA-ED28AB83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9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708E-C0B3-4086-84B7-084F7408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073D3-FEC1-4BCF-8C14-7BC578DF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C52DA-DBC5-47E8-8B10-4930C55E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5C16F-A004-424B-968D-6AEBFBF0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47F8B-D5BC-4FCF-B8F1-7460B4CB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61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ED56-CB84-4476-8FFB-6281F140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B6239-C71E-487C-8452-3935BA3DC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E399-45D6-4D98-9212-E53F68D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94629-5844-4579-85CF-D41D858E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480D2-DA1C-4F90-B83E-6F42D82D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5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D504-6C8B-4F86-9C7D-544EFEA7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A5E4-F26B-404B-8D3A-C7F008F7A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59D24-8004-4ECD-932D-E05702674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5256B-6E28-429B-975A-8A3ECE89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CF600-2016-49BE-896A-18D1B1D6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EC836-9750-4775-AE06-E3D7FB7D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10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14DB-05EA-4BCF-9BB6-538125E0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05480-CF25-4FBB-8701-1698C1FF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8161F-5EF2-4763-9475-453488FA4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59FC0-52A7-442E-BF9D-C9D0BBEE9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167CE-8D26-46A3-A8B7-91621653E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1BEFE-6FCE-4B48-A0EC-02E42841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79F9D-9A22-4606-A070-B39BAA7C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DB02C-7A04-4C2D-9866-4925B4B7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48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3C87-E1F3-49E8-B2AF-D0BF5134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C0866-9EBA-4E35-BA05-0481E51E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D610D-C3FA-4587-ADEC-B75B0271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007C4-0249-4A1D-A215-F23A892C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03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4856E-0EF0-450F-8DEE-370CF38E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4BCE5-8ADF-4C30-B989-06A22FA6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DD873-0E6C-412B-B90F-02ADAE33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12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CE3B-BFBD-44E9-B5F6-41456886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9C0B0-BEAF-41F9-9B4F-5DCEB4596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1E92B-73D2-46E4-A4C4-50791E211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763B7-8ED3-41B9-A568-9B7057B0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462BA-17E6-4FB5-969D-48615EE3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57D7F-F594-4C48-BB1E-4F034E2F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02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B600-9960-4326-8650-42EB4023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C18E1-7743-4A3A-8115-201132881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4D56F-3CBF-4B55-A18B-B7C9242C4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CD436-1740-48B2-946E-303E8064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0DD25-4286-45A6-9D85-7E64EF17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4EDB2-DAB1-484A-AC6B-E4FC1FAE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34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E62DF-E151-4839-91D4-B9743079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D9F54-C7B5-4D5D-B571-04036629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7DED9-8322-4271-BBFA-74E922C82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69DAE-1B89-493E-B609-373100E737EB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6FA2A-10DF-4B65-9800-D05B9261C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617A9-5724-4ED3-B296-1A9F99F69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98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2E18487-B3B1-4497-9EF7-FDC0C12B5E6D}"/>
              </a:ext>
            </a:extLst>
          </p:cNvPr>
          <p:cNvGrpSpPr/>
          <p:nvPr/>
        </p:nvGrpSpPr>
        <p:grpSpPr>
          <a:xfrm>
            <a:off x="3473042" y="1468073"/>
            <a:ext cx="2833647" cy="802778"/>
            <a:chOff x="3473042" y="1468073"/>
            <a:chExt cx="2833647" cy="80277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AB5E9B7-A959-4707-9E54-3631D19267F5}"/>
                </a:ext>
              </a:extLst>
            </p:cNvPr>
            <p:cNvGrpSpPr/>
            <p:nvPr/>
          </p:nvGrpSpPr>
          <p:grpSpPr>
            <a:xfrm>
              <a:off x="3473042" y="1468073"/>
              <a:ext cx="2833647" cy="802778"/>
              <a:chOff x="3473042" y="1468073"/>
              <a:chExt cx="2833647" cy="80277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81625F9-CDD0-4892-9FB4-4E0DA8F39CB0}"/>
                  </a:ext>
                </a:extLst>
              </p:cNvPr>
              <p:cNvSpPr/>
              <p:nvPr/>
            </p:nvSpPr>
            <p:spPr>
              <a:xfrm>
                <a:off x="3473042" y="1468073"/>
                <a:ext cx="1615176" cy="7382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AIRR</a:t>
                </a:r>
                <a:br>
                  <a:rPr lang="en-GB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GB" b="1" dirty="0">
                    <a:solidFill>
                      <a:srgbClr val="0087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SW Tools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1E77082-F2AE-4402-9A1B-DA6E0F905F2B}"/>
                  </a:ext>
                </a:extLst>
              </p:cNvPr>
              <p:cNvSpPr/>
              <p:nvPr/>
            </p:nvSpPr>
            <p:spPr>
              <a:xfrm>
                <a:off x="4976071" y="1469471"/>
                <a:ext cx="1068013" cy="738232"/>
              </a:xfrm>
              <a:prstGeom prst="roundRect">
                <a:avLst/>
              </a:prstGeom>
              <a:solidFill>
                <a:srgbClr val="97D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D7F89A-0304-40C5-B53C-F1F3BD248818}"/>
                  </a:ext>
                </a:extLst>
              </p:cNvPr>
              <p:cNvSpPr/>
              <p:nvPr/>
            </p:nvSpPr>
            <p:spPr>
              <a:xfrm>
                <a:off x="4917557" y="1468073"/>
                <a:ext cx="139635" cy="7382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03774B4-9F07-4FED-B8A9-14B636F43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3130" y="1468073"/>
                <a:ext cx="4019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C30BC63-FFDD-4FAA-A703-9DC394FE9C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4144" y="2205269"/>
                <a:ext cx="4019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C516106-33D0-420E-9BC6-6D653D36D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4025" y="1468073"/>
                <a:ext cx="0" cy="7382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CDAF81-4DC3-4BCA-9BF4-6DCB26E85D55}"/>
                  </a:ext>
                </a:extLst>
              </p:cNvPr>
              <p:cNvSpPr txBox="1"/>
              <p:nvPr/>
            </p:nvSpPr>
            <p:spPr>
              <a:xfrm>
                <a:off x="5194816" y="1523121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v1.0</a:t>
                </a:r>
                <a:endParaRPr lang="en-GB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180AAB-FDC0-4CB4-884B-E466A92B2D7C}"/>
                  </a:ext>
                </a:extLst>
              </p:cNvPr>
              <p:cNvSpPr txBox="1"/>
              <p:nvPr/>
            </p:nvSpPr>
            <p:spPr>
              <a:xfrm>
                <a:off x="5500058" y="1624520"/>
                <a:ext cx="8066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b="1" dirty="0">
                    <a:solidFill>
                      <a:srgbClr val="008AFF"/>
                    </a:solidFill>
                  </a:rPr>
                  <a:t>✔</a:t>
                </a:r>
                <a:endParaRPr lang="en-GB" dirty="0"/>
              </a:p>
            </p:txBody>
          </p: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6864F30-9E01-4E3B-8A1F-D1DF07751674}"/>
                </a:ext>
              </a:extLst>
            </p:cNvPr>
            <p:cNvSpPr/>
            <p:nvPr/>
          </p:nvSpPr>
          <p:spPr>
            <a:xfrm>
              <a:off x="3473042" y="1468073"/>
              <a:ext cx="2721767" cy="73475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805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Lees</dc:creator>
  <cp:lastModifiedBy>William Lees</cp:lastModifiedBy>
  <cp:revision>5</cp:revision>
  <dcterms:created xsi:type="dcterms:W3CDTF">2019-11-12T11:20:32Z</dcterms:created>
  <dcterms:modified xsi:type="dcterms:W3CDTF">2019-11-12T11:53:39Z</dcterms:modified>
</cp:coreProperties>
</file>