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D93AB-F7C9-43BB-B7DB-DBC5EDF351ED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DDA2-0749-4AE9-85FB-4ED39C6574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376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12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70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332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2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28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376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250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90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470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5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9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331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21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90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98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3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51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CF3A-8CE6-4393-A2C4-F6EBBE4E76C5}" type="datetimeFigureOut">
              <a:rPr lang="es-CL" smtClean="0"/>
              <a:t>27-06-2018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B12A-8EA5-4239-B068-525B25AF20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EC50-58E6-4B1E-8994-5D0FE887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CB616-9313-4250-AEC8-D90BED5C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Ejecutar tareas con un “Pool de Hebras”.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59FEA-626F-4980-8954-0D2E380F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3663" y="6295879"/>
            <a:ext cx="2743200" cy="365125"/>
          </a:xfrm>
        </p:spPr>
        <p:txBody>
          <a:bodyPr/>
          <a:lstStyle/>
          <a:p>
            <a:pPr algn="ctr"/>
            <a:r>
              <a:rPr lang="es-CL" sz="1800" dirty="0"/>
              <a:t>27 de Julio 2018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C8F888-333B-4BC0-83AB-191BB2DED6DC}"/>
              </a:ext>
            </a:extLst>
          </p:cNvPr>
          <p:cNvSpPr txBox="1"/>
          <p:nvPr/>
        </p:nvSpPr>
        <p:spPr>
          <a:xfrm>
            <a:off x="7278338" y="4818551"/>
            <a:ext cx="316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Alexander Irribarra</a:t>
            </a:r>
          </a:p>
          <a:p>
            <a:pPr algn="r"/>
            <a:r>
              <a:rPr lang="es-CL" dirty="0"/>
              <a:t>Angelo Zapata</a:t>
            </a:r>
          </a:p>
          <a:p>
            <a:pPr algn="r"/>
            <a:endParaRPr lang="es-CL" dirty="0"/>
          </a:p>
          <a:p>
            <a:pPr algn="r"/>
            <a:r>
              <a:rPr lang="es-CL" dirty="0"/>
              <a:t>Sistemas Operativos</a:t>
            </a:r>
          </a:p>
          <a:p>
            <a:endParaRPr lang="es-CL" dirty="0"/>
          </a:p>
        </p:txBody>
      </p:sp>
      <p:pic>
        <p:nvPicPr>
          <p:cNvPr id="2050" name="Picture 2" descr="Resultado de imagen para c++11">
            <a:extLst>
              <a:ext uri="{FF2B5EF4-FFF2-40B4-BE49-F238E27FC236}">
                <a16:creationId xmlns:a16="http://schemas.microsoft.com/office/drawing/2014/main" id="{22C92631-C2AB-45EB-839F-CE6C8A0D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6" y="551575"/>
            <a:ext cx="2638424" cy="22482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5E557-8E7E-4F68-BD7E-C1B2B6A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¿Como se hiso el pool de hebras?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D9D36-0285-4561-9F80-A8D2AF283E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 err="1"/>
              <a:t>Threads</a:t>
            </a:r>
            <a:r>
              <a:rPr lang="es-CL" dirty="0"/>
              <a:t> </a:t>
            </a:r>
            <a:r>
              <a:rPr lang="es-CL" dirty="0" err="1"/>
              <a:t>c++</a:t>
            </a:r>
            <a:endParaRPr lang="es-CL" dirty="0"/>
          </a:p>
          <a:p>
            <a:r>
              <a:rPr lang="es-CL" dirty="0"/>
              <a:t>Future</a:t>
            </a:r>
          </a:p>
          <a:p>
            <a:r>
              <a:rPr lang="es-CL" dirty="0"/>
              <a:t>Variables de Condición</a:t>
            </a:r>
          </a:p>
          <a:p>
            <a:endParaRPr lang="es-CL" dirty="0"/>
          </a:p>
        </p:txBody>
      </p:sp>
      <p:pic>
        <p:nvPicPr>
          <p:cNvPr id="5" name="Picture 2" descr="Resultado de imagen para threads">
            <a:extLst>
              <a:ext uri="{FF2B5EF4-FFF2-40B4-BE49-F238E27FC236}">
                <a16:creationId xmlns:a16="http://schemas.microsoft.com/office/drawing/2014/main" id="{8DB7A697-35DA-4A0D-82C9-FCC5D9D5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84" y="2677485"/>
            <a:ext cx="4289571" cy="22019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F20A-AE7B-491E-929A-0A812C13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58B2E-1B5E-4DE3-B048-793D7E7A96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/>
              <a:t>Encolar</a:t>
            </a:r>
          </a:p>
          <a:p>
            <a:r>
              <a:rPr lang="es-CL" dirty="0" err="1"/>
              <a:t>Spawn</a:t>
            </a:r>
            <a:endParaRPr lang="es-CL" dirty="0"/>
          </a:p>
          <a:p>
            <a:r>
              <a:rPr lang="es-CL" dirty="0" err="1"/>
              <a:t>WaitTodos</a:t>
            </a:r>
            <a:endParaRPr lang="es-CL" dirty="0"/>
          </a:p>
          <a:p>
            <a:r>
              <a:rPr lang="es-CL" dirty="0" err="1"/>
              <a:t>Crear_tarea</a:t>
            </a:r>
            <a:endParaRPr lang="es-CL" dirty="0"/>
          </a:p>
        </p:txBody>
      </p:sp>
      <p:pic>
        <p:nvPicPr>
          <p:cNvPr id="5" name="Picture 2" descr="Resultado de imagen para c++ fondo transparente">
            <a:extLst>
              <a:ext uri="{FF2B5EF4-FFF2-40B4-BE49-F238E27FC236}">
                <a16:creationId xmlns:a16="http://schemas.microsoft.com/office/drawing/2014/main" id="{EEBA06B7-5796-4012-BA03-872FDB41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1656"/>
            <a:ext cx="3992891" cy="267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53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66</TotalTime>
  <Words>44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Proyecto 3</vt:lpstr>
      <vt:lpstr>¿Como se hiso el pool de hebras?</vt:lpstr>
      <vt:lpstr>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Angelo Zapata</dc:creator>
  <cp:lastModifiedBy>Angelo Zapata</cp:lastModifiedBy>
  <cp:revision>6</cp:revision>
  <dcterms:created xsi:type="dcterms:W3CDTF">2018-06-28T03:13:38Z</dcterms:created>
  <dcterms:modified xsi:type="dcterms:W3CDTF">2018-06-28T04:20:21Z</dcterms:modified>
</cp:coreProperties>
</file>