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9855096"/>
        <c:axId val="449853528"/>
      </c:barChart>
      <c:catAx>
        <c:axId val="449855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853528"/>
        <c:crosses val="autoZero"/>
        <c:auto val="1"/>
        <c:lblAlgn val="ctr"/>
        <c:lblOffset val="100"/>
        <c:noMultiLvlLbl val="0"/>
      </c:catAx>
      <c:valAx>
        <c:axId val="449853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855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9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9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0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1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4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0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0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9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9E805-A1ED-4A0E-BACA-34A32DDDC0E4}" type="datetimeFigureOut">
              <a:rPr lang="en-US" smtClean="0"/>
              <a:t>11-Nov-17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6551-5B96-426C-A78B-275D810F4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2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to convert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1234 1234 1234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19670091">
            <a:off x="753562" y="1264201"/>
            <a:ext cx="3826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Hello World!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906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text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14509145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212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to convert </vt:lpstr>
      <vt:lpstr>Title</vt:lpstr>
    </vt:vector>
  </TitlesOfParts>
  <Company>DataArt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to convert </dc:title>
  <dc:creator>Vsevolod Azovskiy</dc:creator>
  <cp:lastModifiedBy>Vsevolod Azovskiy</cp:lastModifiedBy>
  <cp:revision>2</cp:revision>
  <dcterms:created xsi:type="dcterms:W3CDTF">2017-11-11T13:21:31Z</dcterms:created>
  <dcterms:modified xsi:type="dcterms:W3CDTF">2017-11-11T13:24:45Z</dcterms:modified>
</cp:coreProperties>
</file>