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7" r:id="rId2"/>
    <p:sldId id="444" r:id="rId3"/>
    <p:sldId id="445" r:id="rId4"/>
    <p:sldId id="310" r:id="rId5"/>
    <p:sldId id="450" r:id="rId6"/>
    <p:sldId id="446" r:id="rId7"/>
    <p:sldId id="447" r:id="rId8"/>
    <p:sldId id="448" r:id="rId9"/>
    <p:sldId id="262" r:id="rId10"/>
    <p:sldId id="263" r:id="rId11"/>
    <p:sldId id="264" r:id="rId12"/>
    <p:sldId id="454" r:id="rId13"/>
    <p:sldId id="451" r:id="rId14"/>
    <p:sldId id="452" r:id="rId15"/>
    <p:sldId id="453" r:id="rId16"/>
    <p:sldId id="455" r:id="rId17"/>
    <p:sldId id="456" r:id="rId18"/>
    <p:sldId id="436" r:id="rId19"/>
    <p:sldId id="265" r:id="rId20"/>
    <p:sldId id="449" r:id="rId21"/>
    <p:sldId id="424" r:id="rId22"/>
    <p:sldId id="43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5" autoAdjust="0"/>
    <p:restoredTop sz="73415" autoAdjust="0"/>
  </p:normalViewPr>
  <p:slideViewPr>
    <p:cSldViewPr snapToGrid="0">
      <p:cViewPr varScale="1">
        <p:scale>
          <a:sx n="104" d="100"/>
          <a:sy n="104" d="100"/>
        </p:scale>
        <p:origin x="1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6C1CDC-D487-4816-A4BD-0AF8877AE45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08C435E-001C-498C-985D-6E2E89C65D3D}">
      <dgm:prSet/>
      <dgm:spPr/>
      <dgm:t>
        <a:bodyPr/>
        <a:lstStyle/>
        <a:p>
          <a:pPr rtl="0"/>
          <a:r>
            <a:rPr lang="en-US" baseline="0"/>
            <a:t>Auditing all data changes/forensics</a:t>
          </a:r>
          <a:endParaRPr lang="en-US"/>
        </a:p>
      </dgm:t>
    </dgm:pt>
    <dgm:pt modelId="{111643AF-0C72-46B1-BEBD-3C5705569BF5}" type="parTrans" cxnId="{27D60201-CAB7-4897-A980-5E172CD0D34E}">
      <dgm:prSet/>
      <dgm:spPr/>
      <dgm:t>
        <a:bodyPr/>
        <a:lstStyle/>
        <a:p>
          <a:endParaRPr lang="en-US"/>
        </a:p>
      </dgm:t>
    </dgm:pt>
    <dgm:pt modelId="{3F123B88-0301-4335-BADC-02A3432B1840}" type="sibTrans" cxnId="{27D60201-CAB7-4897-A980-5E172CD0D34E}">
      <dgm:prSet/>
      <dgm:spPr/>
      <dgm:t>
        <a:bodyPr/>
        <a:lstStyle/>
        <a:p>
          <a:endParaRPr lang="en-US"/>
        </a:p>
      </dgm:t>
    </dgm:pt>
    <dgm:pt modelId="{573E076D-0B4E-4F61-9A37-7BD1A4C9C172}">
      <dgm:prSet/>
      <dgm:spPr/>
      <dgm:t>
        <a:bodyPr/>
        <a:lstStyle/>
        <a:p>
          <a:pPr rtl="0"/>
          <a:r>
            <a:rPr lang="en-US" baseline="0"/>
            <a:t>Reconstructing data from the past</a:t>
          </a:r>
          <a:endParaRPr lang="en-US"/>
        </a:p>
      </dgm:t>
    </dgm:pt>
    <dgm:pt modelId="{07C24811-DBAB-4AE5-AF93-278E6EBE10AB}" type="parTrans" cxnId="{CDB64929-65F8-42C9-A1B7-B1F3EEE96A4F}">
      <dgm:prSet/>
      <dgm:spPr/>
      <dgm:t>
        <a:bodyPr/>
        <a:lstStyle/>
        <a:p>
          <a:endParaRPr lang="en-US"/>
        </a:p>
      </dgm:t>
    </dgm:pt>
    <dgm:pt modelId="{6B7F15C3-29C8-40CB-91E7-0166657DFB88}" type="sibTrans" cxnId="{CDB64929-65F8-42C9-A1B7-B1F3EEE96A4F}">
      <dgm:prSet/>
      <dgm:spPr/>
      <dgm:t>
        <a:bodyPr/>
        <a:lstStyle/>
        <a:p>
          <a:endParaRPr lang="en-US"/>
        </a:p>
      </dgm:t>
    </dgm:pt>
    <dgm:pt modelId="{BED2585D-8429-4931-8996-4F870A9F9ED5}">
      <dgm:prSet/>
      <dgm:spPr/>
      <dgm:t>
        <a:bodyPr/>
        <a:lstStyle/>
        <a:p>
          <a:pPr rtl="0"/>
          <a:r>
            <a:rPr lang="en-US" baseline="0"/>
            <a:t>Calculating trends over time </a:t>
          </a:r>
          <a:endParaRPr lang="en-US"/>
        </a:p>
      </dgm:t>
    </dgm:pt>
    <dgm:pt modelId="{0F64EF3F-B11E-47CE-8CFF-8DD1C3920BBD}" type="parTrans" cxnId="{FC3DB176-0654-465C-AB9A-43A96200E314}">
      <dgm:prSet/>
      <dgm:spPr/>
      <dgm:t>
        <a:bodyPr/>
        <a:lstStyle/>
        <a:p>
          <a:endParaRPr lang="en-US"/>
        </a:p>
      </dgm:t>
    </dgm:pt>
    <dgm:pt modelId="{3356778D-1E97-4D9C-88C9-FB27B4A22470}" type="sibTrans" cxnId="{FC3DB176-0654-465C-AB9A-43A96200E314}">
      <dgm:prSet/>
      <dgm:spPr/>
      <dgm:t>
        <a:bodyPr/>
        <a:lstStyle/>
        <a:p>
          <a:endParaRPr lang="en-US"/>
        </a:p>
      </dgm:t>
    </dgm:pt>
    <dgm:pt modelId="{FF5ACF7D-56F2-48EF-A59A-44EC165941D5}">
      <dgm:prSet/>
      <dgm:spPr/>
      <dgm:t>
        <a:bodyPr/>
        <a:lstStyle/>
        <a:p>
          <a:pPr rtl="0"/>
          <a:r>
            <a:rPr lang="en-US" baseline="0"/>
            <a:t>Slowly changing dimensions</a:t>
          </a:r>
          <a:endParaRPr lang="en-US"/>
        </a:p>
      </dgm:t>
    </dgm:pt>
    <dgm:pt modelId="{B2A45E75-A9B5-4A15-9B1A-70D265574AFE}" type="parTrans" cxnId="{FC1293EA-2D3A-443E-AA64-3C0A98C98B25}">
      <dgm:prSet/>
      <dgm:spPr/>
      <dgm:t>
        <a:bodyPr/>
        <a:lstStyle/>
        <a:p>
          <a:endParaRPr lang="en-US"/>
        </a:p>
      </dgm:t>
    </dgm:pt>
    <dgm:pt modelId="{35A1F045-FDD4-4889-A504-2BD7079A89A7}" type="sibTrans" cxnId="{FC1293EA-2D3A-443E-AA64-3C0A98C98B25}">
      <dgm:prSet/>
      <dgm:spPr/>
      <dgm:t>
        <a:bodyPr/>
        <a:lstStyle/>
        <a:p>
          <a:endParaRPr lang="en-US"/>
        </a:p>
      </dgm:t>
    </dgm:pt>
    <dgm:pt modelId="{4D06A6F3-A3F1-467F-8BFF-87E97948D522}">
      <dgm:prSet/>
      <dgm:spPr/>
      <dgm:t>
        <a:bodyPr/>
        <a:lstStyle/>
        <a:p>
          <a:pPr rtl="0"/>
          <a:r>
            <a:rPr lang="en-US" baseline="0" dirty="0"/>
            <a:t>Recovering from accidental data deletion</a:t>
          </a:r>
          <a:endParaRPr lang="en-US" dirty="0"/>
        </a:p>
      </dgm:t>
    </dgm:pt>
    <dgm:pt modelId="{2D84FEA0-5C92-421F-9AFC-0361F26CADDC}" type="parTrans" cxnId="{5987D63F-1190-46F0-8F28-16513F7E5B14}">
      <dgm:prSet/>
      <dgm:spPr/>
      <dgm:t>
        <a:bodyPr/>
        <a:lstStyle/>
        <a:p>
          <a:endParaRPr lang="en-US"/>
        </a:p>
      </dgm:t>
    </dgm:pt>
    <dgm:pt modelId="{3B5328E0-4A4C-4775-A61B-C21F174135B4}" type="sibTrans" cxnId="{5987D63F-1190-46F0-8F28-16513F7E5B14}">
      <dgm:prSet/>
      <dgm:spPr/>
      <dgm:t>
        <a:bodyPr/>
        <a:lstStyle/>
        <a:p>
          <a:endParaRPr lang="en-US"/>
        </a:p>
      </dgm:t>
    </dgm:pt>
    <dgm:pt modelId="{8210DF98-6CA7-3C4B-AF61-A3F638BBB852}" type="pres">
      <dgm:prSet presAssocID="{576C1CDC-D487-4816-A4BD-0AF8877AE453}" presName="vert0" presStyleCnt="0">
        <dgm:presLayoutVars>
          <dgm:dir/>
          <dgm:animOne val="branch"/>
          <dgm:animLvl val="lvl"/>
        </dgm:presLayoutVars>
      </dgm:prSet>
      <dgm:spPr/>
    </dgm:pt>
    <dgm:pt modelId="{18519DEC-5FEE-564E-804B-2C0EE50A1C8D}" type="pres">
      <dgm:prSet presAssocID="{B08C435E-001C-498C-985D-6E2E89C65D3D}" presName="thickLine" presStyleLbl="alignNode1" presStyleIdx="0" presStyleCnt="5"/>
      <dgm:spPr/>
    </dgm:pt>
    <dgm:pt modelId="{1F12C368-B186-3242-B418-3923DBE5A0AC}" type="pres">
      <dgm:prSet presAssocID="{B08C435E-001C-498C-985D-6E2E89C65D3D}" presName="horz1" presStyleCnt="0"/>
      <dgm:spPr/>
    </dgm:pt>
    <dgm:pt modelId="{4B8F0AF5-23EF-0C49-AD8F-F5082A001ABD}" type="pres">
      <dgm:prSet presAssocID="{B08C435E-001C-498C-985D-6E2E89C65D3D}" presName="tx1" presStyleLbl="revTx" presStyleIdx="0" presStyleCnt="5"/>
      <dgm:spPr/>
    </dgm:pt>
    <dgm:pt modelId="{0CBF3CD9-A01F-7447-B1D8-0114B95DA3C6}" type="pres">
      <dgm:prSet presAssocID="{B08C435E-001C-498C-985D-6E2E89C65D3D}" presName="vert1" presStyleCnt="0"/>
      <dgm:spPr/>
    </dgm:pt>
    <dgm:pt modelId="{0B287DA2-5A39-A940-BC85-012E4C23C729}" type="pres">
      <dgm:prSet presAssocID="{573E076D-0B4E-4F61-9A37-7BD1A4C9C172}" presName="thickLine" presStyleLbl="alignNode1" presStyleIdx="1" presStyleCnt="5"/>
      <dgm:spPr/>
    </dgm:pt>
    <dgm:pt modelId="{326C59D1-890D-B847-B48A-5082B128A2EB}" type="pres">
      <dgm:prSet presAssocID="{573E076D-0B4E-4F61-9A37-7BD1A4C9C172}" presName="horz1" presStyleCnt="0"/>
      <dgm:spPr/>
    </dgm:pt>
    <dgm:pt modelId="{1548059C-FF83-6943-8FEB-490AE780EE66}" type="pres">
      <dgm:prSet presAssocID="{573E076D-0B4E-4F61-9A37-7BD1A4C9C172}" presName="tx1" presStyleLbl="revTx" presStyleIdx="1" presStyleCnt="5"/>
      <dgm:spPr/>
    </dgm:pt>
    <dgm:pt modelId="{6BD2E7A4-AEB5-2043-A781-68BF21F9AF55}" type="pres">
      <dgm:prSet presAssocID="{573E076D-0B4E-4F61-9A37-7BD1A4C9C172}" presName="vert1" presStyleCnt="0"/>
      <dgm:spPr/>
    </dgm:pt>
    <dgm:pt modelId="{0E291FBF-7823-CB4A-AFF8-94DCA9999227}" type="pres">
      <dgm:prSet presAssocID="{BED2585D-8429-4931-8996-4F870A9F9ED5}" presName="thickLine" presStyleLbl="alignNode1" presStyleIdx="2" presStyleCnt="5"/>
      <dgm:spPr/>
    </dgm:pt>
    <dgm:pt modelId="{B5C01812-6BBC-3940-8FBF-9F7CEDA2C9E0}" type="pres">
      <dgm:prSet presAssocID="{BED2585D-8429-4931-8996-4F870A9F9ED5}" presName="horz1" presStyleCnt="0"/>
      <dgm:spPr/>
    </dgm:pt>
    <dgm:pt modelId="{B4092954-C75D-F14C-85D6-6D9FCE63B9F7}" type="pres">
      <dgm:prSet presAssocID="{BED2585D-8429-4931-8996-4F870A9F9ED5}" presName="tx1" presStyleLbl="revTx" presStyleIdx="2" presStyleCnt="5"/>
      <dgm:spPr/>
    </dgm:pt>
    <dgm:pt modelId="{23342DDE-64A0-2244-A91F-CA2994BDCD4D}" type="pres">
      <dgm:prSet presAssocID="{BED2585D-8429-4931-8996-4F870A9F9ED5}" presName="vert1" presStyleCnt="0"/>
      <dgm:spPr/>
    </dgm:pt>
    <dgm:pt modelId="{5AEF68A7-AF25-5C41-9C92-B9710A06F1A3}" type="pres">
      <dgm:prSet presAssocID="{FF5ACF7D-56F2-48EF-A59A-44EC165941D5}" presName="thickLine" presStyleLbl="alignNode1" presStyleIdx="3" presStyleCnt="5"/>
      <dgm:spPr/>
    </dgm:pt>
    <dgm:pt modelId="{B03454A0-BC93-B045-A604-C5634E0B02E3}" type="pres">
      <dgm:prSet presAssocID="{FF5ACF7D-56F2-48EF-A59A-44EC165941D5}" presName="horz1" presStyleCnt="0"/>
      <dgm:spPr/>
    </dgm:pt>
    <dgm:pt modelId="{712C1A67-FBCE-B44A-A325-B578FFA08C24}" type="pres">
      <dgm:prSet presAssocID="{FF5ACF7D-56F2-48EF-A59A-44EC165941D5}" presName="tx1" presStyleLbl="revTx" presStyleIdx="3" presStyleCnt="5"/>
      <dgm:spPr/>
    </dgm:pt>
    <dgm:pt modelId="{3137403D-5647-6344-A53A-E354D0535C19}" type="pres">
      <dgm:prSet presAssocID="{FF5ACF7D-56F2-48EF-A59A-44EC165941D5}" presName="vert1" presStyleCnt="0"/>
      <dgm:spPr/>
    </dgm:pt>
    <dgm:pt modelId="{511A1C18-A3A1-2744-8299-D2BC065175FD}" type="pres">
      <dgm:prSet presAssocID="{4D06A6F3-A3F1-467F-8BFF-87E97948D522}" presName="thickLine" presStyleLbl="alignNode1" presStyleIdx="4" presStyleCnt="5"/>
      <dgm:spPr/>
    </dgm:pt>
    <dgm:pt modelId="{B8FCF6E6-810C-654C-84F7-2DBCC4BFEE7D}" type="pres">
      <dgm:prSet presAssocID="{4D06A6F3-A3F1-467F-8BFF-87E97948D522}" presName="horz1" presStyleCnt="0"/>
      <dgm:spPr/>
    </dgm:pt>
    <dgm:pt modelId="{260C387A-62A2-3246-BB4B-76DFF339B138}" type="pres">
      <dgm:prSet presAssocID="{4D06A6F3-A3F1-467F-8BFF-87E97948D522}" presName="tx1" presStyleLbl="revTx" presStyleIdx="4" presStyleCnt="5"/>
      <dgm:spPr/>
    </dgm:pt>
    <dgm:pt modelId="{13909BEE-BD0F-4741-A87B-8CE3B2067AB3}" type="pres">
      <dgm:prSet presAssocID="{4D06A6F3-A3F1-467F-8BFF-87E97948D522}" presName="vert1" presStyleCnt="0"/>
      <dgm:spPr/>
    </dgm:pt>
  </dgm:ptLst>
  <dgm:cxnLst>
    <dgm:cxn modelId="{27D60201-CAB7-4897-A980-5E172CD0D34E}" srcId="{576C1CDC-D487-4816-A4BD-0AF8877AE453}" destId="{B08C435E-001C-498C-985D-6E2E89C65D3D}" srcOrd="0" destOrd="0" parTransId="{111643AF-0C72-46B1-BEBD-3C5705569BF5}" sibTransId="{3F123B88-0301-4335-BADC-02A3432B1840}"/>
    <dgm:cxn modelId="{A41FBE0F-402D-5344-A978-330ACA7592A8}" type="presOf" srcId="{573E076D-0B4E-4F61-9A37-7BD1A4C9C172}" destId="{1548059C-FF83-6943-8FEB-490AE780EE66}" srcOrd="0" destOrd="0" presId="urn:microsoft.com/office/officeart/2008/layout/LinedList"/>
    <dgm:cxn modelId="{B0EBD012-1C49-9543-BA33-5BF376A5C4EB}" type="presOf" srcId="{BED2585D-8429-4931-8996-4F870A9F9ED5}" destId="{B4092954-C75D-F14C-85D6-6D9FCE63B9F7}" srcOrd="0" destOrd="0" presId="urn:microsoft.com/office/officeart/2008/layout/LinedList"/>
    <dgm:cxn modelId="{CDB64929-65F8-42C9-A1B7-B1F3EEE96A4F}" srcId="{576C1CDC-D487-4816-A4BD-0AF8877AE453}" destId="{573E076D-0B4E-4F61-9A37-7BD1A4C9C172}" srcOrd="1" destOrd="0" parTransId="{07C24811-DBAB-4AE5-AF93-278E6EBE10AB}" sibTransId="{6B7F15C3-29C8-40CB-91E7-0166657DFB88}"/>
    <dgm:cxn modelId="{5987D63F-1190-46F0-8F28-16513F7E5B14}" srcId="{576C1CDC-D487-4816-A4BD-0AF8877AE453}" destId="{4D06A6F3-A3F1-467F-8BFF-87E97948D522}" srcOrd="4" destOrd="0" parTransId="{2D84FEA0-5C92-421F-9AFC-0361F26CADDC}" sibTransId="{3B5328E0-4A4C-4775-A61B-C21F174135B4}"/>
    <dgm:cxn modelId="{F418225F-6728-AC47-8D2B-485E1A691A82}" type="presOf" srcId="{FF5ACF7D-56F2-48EF-A59A-44EC165941D5}" destId="{712C1A67-FBCE-B44A-A325-B578FFA08C24}" srcOrd="0" destOrd="0" presId="urn:microsoft.com/office/officeart/2008/layout/LinedList"/>
    <dgm:cxn modelId="{FC3DB176-0654-465C-AB9A-43A96200E314}" srcId="{576C1CDC-D487-4816-A4BD-0AF8877AE453}" destId="{BED2585D-8429-4931-8996-4F870A9F9ED5}" srcOrd="2" destOrd="0" parTransId="{0F64EF3F-B11E-47CE-8CFF-8DD1C3920BBD}" sibTransId="{3356778D-1E97-4D9C-88C9-FB27B4A22470}"/>
    <dgm:cxn modelId="{038D4196-9A22-D349-B79F-09E0F150505A}" type="presOf" srcId="{576C1CDC-D487-4816-A4BD-0AF8877AE453}" destId="{8210DF98-6CA7-3C4B-AF61-A3F638BBB852}" srcOrd="0" destOrd="0" presId="urn:microsoft.com/office/officeart/2008/layout/LinedList"/>
    <dgm:cxn modelId="{183B55DE-CBB8-0F42-A879-F0F3C1A916CD}" type="presOf" srcId="{B08C435E-001C-498C-985D-6E2E89C65D3D}" destId="{4B8F0AF5-23EF-0C49-AD8F-F5082A001ABD}" srcOrd="0" destOrd="0" presId="urn:microsoft.com/office/officeart/2008/layout/LinedList"/>
    <dgm:cxn modelId="{FC1293EA-2D3A-443E-AA64-3C0A98C98B25}" srcId="{576C1CDC-D487-4816-A4BD-0AF8877AE453}" destId="{FF5ACF7D-56F2-48EF-A59A-44EC165941D5}" srcOrd="3" destOrd="0" parTransId="{B2A45E75-A9B5-4A15-9B1A-70D265574AFE}" sibTransId="{35A1F045-FDD4-4889-A504-2BD7079A89A7}"/>
    <dgm:cxn modelId="{4B1444FF-100A-E64C-82BD-719D5F8AF4DF}" type="presOf" srcId="{4D06A6F3-A3F1-467F-8BFF-87E97948D522}" destId="{260C387A-62A2-3246-BB4B-76DFF339B138}" srcOrd="0" destOrd="0" presId="urn:microsoft.com/office/officeart/2008/layout/LinedList"/>
    <dgm:cxn modelId="{90631978-559A-CB4A-A916-9AAD0FDE16DF}" type="presParOf" srcId="{8210DF98-6CA7-3C4B-AF61-A3F638BBB852}" destId="{18519DEC-5FEE-564E-804B-2C0EE50A1C8D}" srcOrd="0" destOrd="0" presId="urn:microsoft.com/office/officeart/2008/layout/LinedList"/>
    <dgm:cxn modelId="{31046C13-EE0D-2748-9B28-4941309D85A6}" type="presParOf" srcId="{8210DF98-6CA7-3C4B-AF61-A3F638BBB852}" destId="{1F12C368-B186-3242-B418-3923DBE5A0AC}" srcOrd="1" destOrd="0" presId="urn:microsoft.com/office/officeart/2008/layout/LinedList"/>
    <dgm:cxn modelId="{77E0B54C-5BB8-3B40-88BF-6E278E55AEDA}" type="presParOf" srcId="{1F12C368-B186-3242-B418-3923DBE5A0AC}" destId="{4B8F0AF5-23EF-0C49-AD8F-F5082A001ABD}" srcOrd="0" destOrd="0" presId="urn:microsoft.com/office/officeart/2008/layout/LinedList"/>
    <dgm:cxn modelId="{1054BE25-C8EE-3D44-929A-E57C25A0A03E}" type="presParOf" srcId="{1F12C368-B186-3242-B418-3923DBE5A0AC}" destId="{0CBF3CD9-A01F-7447-B1D8-0114B95DA3C6}" srcOrd="1" destOrd="0" presId="urn:microsoft.com/office/officeart/2008/layout/LinedList"/>
    <dgm:cxn modelId="{55230EDC-0C15-9D48-8A4B-5341B1585C11}" type="presParOf" srcId="{8210DF98-6CA7-3C4B-AF61-A3F638BBB852}" destId="{0B287DA2-5A39-A940-BC85-012E4C23C729}" srcOrd="2" destOrd="0" presId="urn:microsoft.com/office/officeart/2008/layout/LinedList"/>
    <dgm:cxn modelId="{9B857632-6A67-CB47-A9AA-A8272AC775D1}" type="presParOf" srcId="{8210DF98-6CA7-3C4B-AF61-A3F638BBB852}" destId="{326C59D1-890D-B847-B48A-5082B128A2EB}" srcOrd="3" destOrd="0" presId="urn:microsoft.com/office/officeart/2008/layout/LinedList"/>
    <dgm:cxn modelId="{2AB08AE9-5FAF-A54B-AD10-67C693312AB9}" type="presParOf" srcId="{326C59D1-890D-B847-B48A-5082B128A2EB}" destId="{1548059C-FF83-6943-8FEB-490AE780EE66}" srcOrd="0" destOrd="0" presId="urn:microsoft.com/office/officeart/2008/layout/LinedList"/>
    <dgm:cxn modelId="{B043068E-9CDF-8C4E-98F8-5F5E610215FC}" type="presParOf" srcId="{326C59D1-890D-B847-B48A-5082B128A2EB}" destId="{6BD2E7A4-AEB5-2043-A781-68BF21F9AF55}" srcOrd="1" destOrd="0" presId="urn:microsoft.com/office/officeart/2008/layout/LinedList"/>
    <dgm:cxn modelId="{E161ACDF-2401-1340-A49A-988A46A4B15C}" type="presParOf" srcId="{8210DF98-6CA7-3C4B-AF61-A3F638BBB852}" destId="{0E291FBF-7823-CB4A-AFF8-94DCA9999227}" srcOrd="4" destOrd="0" presId="urn:microsoft.com/office/officeart/2008/layout/LinedList"/>
    <dgm:cxn modelId="{909EF247-059A-5844-A4D7-1A6C3C5FDDD6}" type="presParOf" srcId="{8210DF98-6CA7-3C4B-AF61-A3F638BBB852}" destId="{B5C01812-6BBC-3940-8FBF-9F7CEDA2C9E0}" srcOrd="5" destOrd="0" presId="urn:microsoft.com/office/officeart/2008/layout/LinedList"/>
    <dgm:cxn modelId="{8ED9B712-73BD-564F-BB9C-432B5ED21B7E}" type="presParOf" srcId="{B5C01812-6BBC-3940-8FBF-9F7CEDA2C9E0}" destId="{B4092954-C75D-F14C-85D6-6D9FCE63B9F7}" srcOrd="0" destOrd="0" presId="urn:microsoft.com/office/officeart/2008/layout/LinedList"/>
    <dgm:cxn modelId="{F0289C18-71C1-EF4A-A0A7-453ABEF38BC7}" type="presParOf" srcId="{B5C01812-6BBC-3940-8FBF-9F7CEDA2C9E0}" destId="{23342DDE-64A0-2244-A91F-CA2994BDCD4D}" srcOrd="1" destOrd="0" presId="urn:microsoft.com/office/officeart/2008/layout/LinedList"/>
    <dgm:cxn modelId="{38C3539C-AAE8-2846-8E7A-55F7D1C54316}" type="presParOf" srcId="{8210DF98-6CA7-3C4B-AF61-A3F638BBB852}" destId="{5AEF68A7-AF25-5C41-9C92-B9710A06F1A3}" srcOrd="6" destOrd="0" presId="urn:microsoft.com/office/officeart/2008/layout/LinedList"/>
    <dgm:cxn modelId="{D76A4BF1-3B2B-4C41-9EB4-A962B1214497}" type="presParOf" srcId="{8210DF98-6CA7-3C4B-AF61-A3F638BBB852}" destId="{B03454A0-BC93-B045-A604-C5634E0B02E3}" srcOrd="7" destOrd="0" presId="urn:microsoft.com/office/officeart/2008/layout/LinedList"/>
    <dgm:cxn modelId="{20ADFDED-558E-0C46-A0B5-AF4AF6222AF2}" type="presParOf" srcId="{B03454A0-BC93-B045-A604-C5634E0B02E3}" destId="{712C1A67-FBCE-B44A-A325-B578FFA08C24}" srcOrd="0" destOrd="0" presId="urn:microsoft.com/office/officeart/2008/layout/LinedList"/>
    <dgm:cxn modelId="{26B4E3CB-A2DB-704E-BF76-BF76A8FFA84E}" type="presParOf" srcId="{B03454A0-BC93-B045-A604-C5634E0B02E3}" destId="{3137403D-5647-6344-A53A-E354D0535C19}" srcOrd="1" destOrd="0" presId="urn:microsoft.com/office/officeart/2008/layout/LinedList"/>
    <dgm:cxn modelId="{B35A703E-2443-3E49-B7B5-D8F2730559F6}" type="presParOf" srcId="{8210DF98-6CA7-3C4B-AF61-A3F638BBB852}" destId="{511A1C18-A3A1-2744-8299-D2BC065175FD}" srcOrd="8" destOrd="0" presId="urn:microsoft.com/office/officeart/2008/layout/LinedList"/>
    <dgm:cxn modelId="{B5667BC8-F2CF-3745-BA8A-CC3B2171221E}" type="presParOf" srcId="{8210DF98-6CA7-3C4B-AF61-A3F638BBB852}" destId="{B8FCF6E6-810C-654C-84F7-2DBCC4BFEE7D}" srcOrd="9" destOrd="0" presId="urn:microsoft.com/office/officeart/2008/layout/LinedList"/>
    <dgm:cxn modelId="{025478DF-9C85-C64B-B8A4-E7B4EBBDC439}" type="presParOf" srcId="{B8FCF6E6-810C-654C-84F7-2DBCC4BFEE7D}" destId="{260C387A-62A2-3246-BB4B-76DFF339B138}" srcOrd="0" destOrd="0" presId="urn:microsoft.com/office/officeart/2008/layout/LinedList"/>
    <dgm:cxn modelId="{A602CABB-9041-5D45-B582-72134C3E76D5}" type="presParOf" srcId="{B8FCF6E6-810C-654C-84F7-2DBCC4BFEE7D}" destId="{13909BEE-BD0F-4741-A87B-8CE3B2067AB3}"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1D362C-E435-45FD-B32A-FC5FFE00D767}" type="doc">
      <dgm:prSet loTypeId="urn:microsoft.com/office/officeart/2005/8/layout/vList2" loCatId="list" qsTypeId="urn:microsoft.com/office/officeart/2005/8/quickstyle/simple3" qsCatId="simple" csTypeId="urn:microsoft.com/office/officeart/2005/8/colors/accent3_2" csCatId="accent3"/>
      <dgm:spPr/>
      <dgm:t>
        <a:bodyPr/>
        <a:lstStyle/>
        <a:p>
          <a:endParaRPr lang="en-US"/>
        </a:p>
      </dgm:t>
    </dgm:pt>
    <dgm:pt modelId="{D242EA3F-E9C3-4C11-B221-7C71C05A2826}">
      <dgm:prSet/>
      <dgm:spPr/>
      <dgm:t>
        <a:bodyPr/>
        <a:lstStyle/>
        <a:p>
          <a:r>
            <a:rPr lang="en-US" baseline="0" dirty="0"/>
            <a:t>AS OF </a:t>
          </a:r>
          <a:r>
            <a:rPr lang="en-US" baseline="0" dirty="0">
              <a:solidFill>
                <a:srgbClr val="FF0000"/>
              </a:solidFill>
            </a:rPr>
            <a:t>&lt;</a:t>
          </a:r>
          <a:r>
            <a:rPr lang="en-US" baseline="0" dirty="0" err="1">
              <a:solidFill>
                <a:srgbClr val="FF0000"/>
              </a:solidFill>
            </a:rPr>
            <a:t>date_time</a:t>
          </a:r>
          <a:r>
            <a:rPr lang="en-US" baseline="0" dirty="0">
              <a:solidFill>
                <a:srgbClr val="FF0000"/>
              </a:solidFill>
            </a:rPr>
            <a:t>&gt;</a:t>
          </a:r>
          <a:endParaRPr lang="en-US" dirty="0">
            <a:solidFill>
              <a:srgbClr val="FF0000"/>
            </a:solidFill>
          </a:endParaRPr>
        </a:p>
      </dgm:t>
    </dgm:pt>
    <dgm:pt modelId="{0046D2A4-09F2-4191-BC7C-DBC7F82AA04F}" type="parTrans" cxnId="{FA9C4BF1-0F04-481E-B5F5-A07422B94201}">
      <dgm:prSet/>
      <dgm:spPr/>
      <dgm:t>
        <a:bodyPr/>
        <a:lstStyle/>
        <a:p>
          <a:endParaRPr lang="en-US"/>
        </a:p>
      </dgm:t>
    </dgm:pt>
    <dgm:pt modelId="{65808D05-736D-47CB-B7D9-37AFC4856052}" type="sibTrans" cxnId="{FA9C4BF1-0F04-481E-B5F5-A07422B94201}">
      <dgm:prSet/>
      <dgm:spPr/>
      <dgm:t>
        <a:bodyPr/>
        <a:lstStyle/>
        <a:p>
          <a:endParaRPr lang="en-US"/>
        </a:p>
      </dgm:t>
    </dgm:pt>
    <dgm:pt modelId="{FF7D3559-7843-4CDF-BCCF-531544B0F52D}">
      <dgm:prSet/>
      <dgm:spPr/>
      <dgm:t>
        <a:bodyPr/>
        <a:lstStyle/>
        <a:p>
          <a:r>
            <a:rPr lang="en-US" baseline="0" dirty="0"/>
            <a:t>FROM </a:t>
          </a:r>
          <a:r>
            <a:rPr lang="en-US" baseline="0" dirty="0">
              <a:solidFill>
                <a:srgbClr val="FF0000"/>
              </a:solidFill>
            </a:rPr>
            <a:t>&lt;</a:t>
          </a:r>
          <a:r>
            <a:rPr lang="en-US" baseline="0" dirty="0" err="1">
              <a:solidFill>
                <a:srgbClr val="FF0000"/>
              </a:solidFill>
            </a:rPr>
            <a:t>start_date_time</a:t>
          </a:r>
          <a:r>
            <a:rPr lang="en-US" baseline="0" dirty="0">
              <a:solidFill>
                <a:srgbClr val="FF0000"/>
              </a:solidFill>
            </a:rPr>
            <a:t>&gt; </a:t>
          </a:r>
          <a:r>
            <a:rPr lang="en-US" baseline="0" dirty="0"/>
            <a:t>TO </a:t>
          </a:r>
          <a:r>
            <a:rPr lang="en-US" baseline="0" dirty="0">
              <a:solidFill>
                <a:srgbClr val="FF0000"/>
              </a:solidFill>
            </a:rPr>
            <a:t>&lt;</a:t>
          </a:r>
          <a:r>
            <a:rPr lang="en-US" baseline="0" dirty="0" err="1">
              <a:solidFill>
                <a:srgbClr val="FF0000"/>
              </a:solidFill>
            </a:rPr>
            <a:t>end_date_time</a:t>
          </a:r>
          <a:r>
            <a:rPr lang="en-US" baseline="0" dirty="0">
              <a:solidFill>
                <a:srgbClr val="FF0000"/>
              </a:solidFill>
            </a:rPr>
            <a:t>&gt;</a:t>
          </a:r>
          <a:endParaRPr lang="en-US" dirty="0">
            <a:solidFill>
              <a:srgbClr val="FF0000"/>
            </a:solidFill>
          </a:endParaRPr>
        </a:p>
      </dgm:t>
    </dgm:pt>
    <dgm:pt modelId="{56FA3E32-7EFD-4BD9-B6B6-CF5D7F24E848}" type="parTrans" cxnId="{651BCF6D-6187-454A-B59F-6BAAFF62EBF8}">
      <dgm:prSet/>
      <dgm:spPr/>
      <dgm:t>
        <a:bodyPr/>
        <a:lstStyle/>
        <a:p>
          <a:endParaRPr lang="en-US"/>
        </a:p>
      </dgm:t>
    </dgm:pt>
    <dgm:pt modelId="{7C77201E-42FC-49A8-807A-AE2E132EA135}" type="sibTrans" cxnId="{651BCF6D-6187-454A-B59F-6BAAFF62EBF8}">
      <dgm:prSet/>
      <dgm:spPr/>
      <dgm:t>
        <a:bodyPr/>
        <a:lstStyle/>
        <a:p>
          <a:endParaRPr lang="en-US"/>
        </a:p>
      </dgm:t>
    </dgm:pt>
    <dgm:pt modelId="{D62FCFDD-F34D-4412-A4C9-875A949D3A35}">
      <dgm:prSet/>
      <dgm:spPr/>
      <dgm:t>
        <a:bodyPr/>
        <a:lstStyle/>
        <a:p>
          <a:r>
            <a:rPr lang="en-US" baseline="0" dirty="0"/>
            <a:t>BETWEEN </a:t>
          </a:r>
          <a:r>
            <a:rPr lang="en-US" baseline="0" dirty="0">
              <a:solidFill>
                <a:srgbClr val="FF0000"/>
              </a:solidFill>
            </a:rPr>
            <a:t>&lt;</a:t>
          </a:r>
          <a:r>
            <a:rPr lang="en-US" baseline="0" dirty="0" err="1">
              <a:solidFill>
                <a:srgbClr val="FF0000"/>
              </a:solidFill>
            </a:rPr>
            <a:t>start_date_time</a:t>
          </a:r>
          <a:r>
            <a:rPr lang="en-US" baseline="0" dirty="0">
              <a:solidFill>
                <a:srgbClr val="FF0000"/>
              </a:solidFill>
            </a:rPr>
            <a:t>&gt; </a:t>
          </a:r>
          <a:r>
            <a:rPr lang="en-US" baseline="0" dirty="0"/>
            <a:t>AND </a:t>
          </a:r>
          <a:r>
            <a:rPr lang="en-US" baseline="0" dirty="0">
              <a:solidFill>
                <a:srgbClr val="FF0000"/>
              </a:solidFill>
            </a:rPr>
            <a:t>&lt;</a:t>
          </a:r>
          <a:r>
            <a:rPr lang="en-US" baseline="0" dirty="0" err="1">
              <a:solidFill>
                <a:srgbClr val="FF0000"/>
              </a:solidFill>
            </a:rPr>
            <a:t>end_date_time</a:t>
          </a:r>
          <a:r>
            <a:rPr lang="en-US" baseline="0" dirty="0">
              <a:solidFill>
                <a:srgbClr val="FF0000"/>
              </a:solidFill>
            </a:rPr>
            <a:t>&gt;</a:t>
          </a:r>
          <a:endParaRPr lang="en-US" dirty="0">
            <a:solidFill>
              <a:srgbClr val="FF0000"/>
            </a:solidFill>
          </a:endParaRPr>
        </a:p>
      </dgm:t>
    </dgm:pt>
    <dgm:pt modelId="{C007D96C-A3A5-4706-9665-7AA76DC9D5F2}" type="parTrans" cxnId="{8BA3249E-E877-44C0-AF3F-BE7B74DEB450}">
      <dgm:prSet/>
      <dgm:spPr/>
      <dgm:t>
        <a:bodyPr/>
        <a:lstStyle/>
        <a:p>
          <a:endParaRPr lang="en-US"/>
        </a:p>
      </dgm:t>
    </dgm:pt>
    <dgm:pt modelId="{F84CB8CD-F5F9-4EAD-805A-CACBAB043021}" type="sibTrans" cxnId="{8BA3249E-E877-44C0-AF3F-BE7B74DEB450}">
      <dgm:prSet/>
      <dgm:spPr/>
      <dgm:t>
        <a:bodyPr/>
        <a:lstStyle/>
        <a:p>
          <a:endParaRPr lang="en-US"/>
        </a:p>
      </dgm:t>
    </dgm:pt>
    <dgm:pt modelId="{82833F2A-2CEB-4BDA-B743-88E597500785}">
      <dgm:prSet/>
      <dgm:spPr/>
      <dgm:t>
        <a:bodyPr/>
        <a:lstStyle/>
        <a:p>
          <a:r>
            <a:rPr lang="en-US" baseline="0" dirty="0"/>
            <a:t>CONTAINED IN (</a:t>
          </a:r>
          <a:r>
            <a:rPr lang="en-US" baseline="0" dirty="0">
              <a:solidFill>
                <a:srgbClr val="FF0000"/>
              </a:solidFill>
            </a:rPr>
            <a:t>&lt;</a:t>
          </a:r>
          <a:r>
            <a:rPr lang="en-US" baseline="0" dirty="0" err="1">
              <a:solidFill>
                <a:srgbClr val="FF0000"/>
              </a:solidFill>
            </a:rPr>
            <a:t>start_date_time</a:t>
          </a:r>
          <a:r>
            <a:rPr lang="en-US" baseline="0" dirty="0">
              <a:solidFill>
                <a:srgbClr val="FF0000"/>
              </a:solidFill>
            </a:rPr>
            <a:t>&gt;</a:t>
          </a:r>
          <a:r>
            <a:rPr lang="en-US" baseline="0" dirty="0"/>
            <a:t>,</a:t>
          </a:r>
          <a:r>
            <a:rPr lang="en-US" baseline="0" dirty="0">
              <a:solidFill>
                <a:srgbClr val="FF0000"/>
              </a:solidFill>
            </a:rPr>
            <a:t>&lt;</a:t>
          </a:r>
          <a:r>
            <a:rPr lang="en-US" baseline="0" dirty="0" err="1">
              <a:solidFill>
                <a:srgbClr val="FF0000"/>
              </a:solidFill>
            </a:rPr>
            <a:t>end_date_time</a:t>
          </a:r>
          <a:r>
            <a:rPr lang="en-US" baseline="0" dirty="0">
              <a:solidFill>
                <a:srgbClr val="FF0000"/>
              </a:solidFill>
            </a:rPr>
            <a:t>&gt;</a:t>
          </a:r>
          <a:r>
            <a:rPr lang="en-US" baseline="0" dirty="0"/>
            <a:t>) </a:t>
          </a:r>
          <a:endParaRPr lang="en-US" dirty="0"/>
        </a:p>
      </dgm:t>
    </dgm:pt>
    <dgm:pt modelId="{4B91B8C8-3D35-461A-8772-9FAC0C1B2BDF}" type="parTrans" cxnId="{2D602A99-3CBF-40C1-A823-172C163971FB}">
      <dgm:prSet/>
      <dgm:spPr/>
      <dgm:t>
        <a:bodyPr/>
        <a:lstStyle/>
        <a:p>
          <a:endParaRPr lang="en-US"/>
        </a:p>
      </dgm:t>
    </dgm:pt>
    <dgm:pt modelId="{A51F64B8-9ECF-433B-AF5E-12F48C3C41BD}" type="sibTrans" cxnId="{2D602A99-3CBF-40C1-A823-172C163971FB}">
      <dgm:prSet/>
      <dgm:spPr/>
      <dgm:t>
        <a:bodyPr/>
        <a:lstStyle/>
        <a:p>
          <a:endParaRPr lang="en-US"/>
        </a:p>
      </dgm:t>
    </dgm:pt>
    <dgm:pt modelId="{481D2F44-5D9C-46FA-BA4E-51612BCA3AC4}">
      <dgm:prSet/>
      <dgm:spPr/>
      <dgm:t>
        <a:bodyPr/>
        <a:lstStyle/>
        <a:p>
          <a:r>
            <a:rPr lang="en-US" baseline="0"/>
            <a:t>ALL</a:t>
          </a:r>
          <a:endParaRPr lang="en-US"/>
        </a:p>
      </dgm:t>
    </dgm:pt>
    <dgm:pt modelId="{AECC05DC-FC94-4C5E-ADAB-5537D338782A}" type="parTrans" cxnId="{90E88606-C0C0-43D6-BB8B-F62E628A8875}">
      <dgm:prSet/>
      <dgm:spPr/>
      <dgm:t>
        <a:bodyPr/>
        <a:lstStyle/>
        <a:p>
          <a:endParaRPr lang="en-US"/>
        </a:p>
      </dgm:t>
    </dgm:pt>
    <dgm:pt modelId="{4CDDABB2-7349-4D72-BEA7-DC35DB19AB3C}" type="sibTrans" cxnId="{90E88606-C0C0-43D6-BB8B-F62E628A8875}">
      <dgm:prSet/>
      <dgm:spPr/>
      <dgm:t>
        <a:bodyPr/>
        <a:lstStyle/>
        <a:p>
          <a:endParaRPr lang="en-US"/>
        </a:p>
      </dgm:t>
    </dgm:pt>
    <dgm:pt modelId="{65AD09BB-6EF3-4E40-B4B7-234C8191D17F}" type="pres">
      <dgm:prSet presAssocID="{491D362C-E435-45FD-B32A-FC5FFE00D767}" presName="linear" presStyleCnt="0">
        <dgm:presLayoutVars>
          <dgm:animLvl val="lvl"/>
          <dgm:resizeHandles val="exact"/>
        </dgm:presLayoutVars>
      </dgm:prSet>
      <dgm:spPr/>
    </dgm:pt>
    <dgm:pt modelId="{4DCC7CBC-F16B-4CAC-9CE8-3A8B29F85171}" type="pres">
      <dgm:prSet presAssocID="{D242EA3F-E9C3-4C11-B221-7C71C05A2826}" presName="parentText" presStyleLbl="node1" presStyleIdx="0" presStyleCnt="5" custLinFactNeighborX="-1052" custLinFactNeighborY="32797">
        <dgm:presLayoutVars>
          <dgm:chMax val="0"/>
          <dgm:bulletEnabled val="1"/>
        </dgm:presLayoutVars>
      </dgm:prSet>
      <dgm:spPr/>
    </dgm:pt>
    <dgm:pt modelId="{395D88EF-4D5F-4CD2-BAEF-5F2B65D16D03}" type="pres">
      <dgm:prSet presAssocID="{65808D05-736D-47CB-B7D9-37AFC4856052}" presName="spacer" presStyleCnt="0"/>
      <dgm:spPr/>
    </dgm:pt>
    <dgm:pt modelId="{C75EFEC4-2941-4FAC-A5CB-3E4F7DFB9671}" type="pres">
      <dgm:prSet presAssocID="{FF7D3559-7843-4CDF-BCCF-531544B0F52D}" presName="parentText" presStyleLbl="node1" presStyleIdx="1" presStyleCnt="5">
        <dgm:presLayoutVars>
          <dgm:chMax val="0"/>
          <dgm:bulletEnabled val="1"/>
        </dgm:presLayoutVars>
      </dgm:prSet>
      <dgm:spPr/>
    </dgm:pt>
    <dgm:pt modelId="{C54500B6-D40D-4618-B166-71A25D3D2771}" type="pres">
      <dgm:prSet presAssocID="{7C77201E-42FC-49A8-807A-AE2E132EA135}" presName="spacer" presStyleCnt="0"/>
      <dgm:spPr/>
    </dgm:pt>
    <dgm:pt modelId="{DC5A8C61-1522-43E0-8500-6435DE96209D}" type="pres">
      <dgm:prSet presAssocID="{D62FCFDD-F34D-4412-A4C9-875A949D3A35}" presName="parentText" presStyleLbl="node1" presStyleIdx="2" presStyleCnt="5">
        <dgm:presLayoutVars>
          <dgm:chMax val="0"/>
          <dgm:bulletEnabled val="1"/>
        </dgm:presLayoutVars>
      </dgm:prSet>
      <dgm:spPr/>
    </dgm:pt>
    <dgm:pt modelId="{EE8B1099-A895-4C60-B2AE-5DEDACF31167}" type="pres">
      <dgm:prSet presAssocID="{F84CB8CD-F5F9-4EAD-805A-CACBAB043021}" presName="spacer" presStyleCnt="0"/>
      <dgm:spPr/>
    </dgm:pt>
    <dgm:pt modelId="{8DD40918-752A-458B-8EFA-50FD8776F95F}" type="pres">
      <dgm:prSet presAssocID="{82833F2A-2CEB-4BDA-B743-88E597500785}" presName="parentText" presStyleLbl="node1" presStyleIdx="3" presStyleCnt="5">
        <dgm:presLayoutVars>
          <dgm:chMax val="0"/>
          <dgm:bulletEnabled val="1"/>
        </dgm:presLayoutVars>
      </dgm:prSet>
      <dgm:spPr/>
    </dgm:pt>
    <dgm:pt modelId="{9711D52C-C75F-49A8-8D30-44B02CA22F0C}" type="pres">
      <dgm:prSet presAssocID="{A51F64B8-9ECF-433B-AF5E-12F48C3C41BD}" presName="spacer" presStyleCnt="0"/>
      <dgm:spPr/>
    </dgm:pt>
    <dgm:pt modelId="{ED6A429A-20D2-42CF-92C2-4A65675360B3}" type="pres">
      <dgm:prSet presAssocID="{481D2F44-5D9C-46FA-BA4E-51612BCA3AC4}" presName="parentText" presStyleLbl="node1" presStyleIdx="4" presStyleCnt="5">
        <dgm:presLayoutVars>
          <dgm:chMax val="0"/>
          <dgm:bulletEnabled val="1"/>
        </dgm:presLayoutVars>
      </dgm:prSet>
      <dgm:spPr/>
    </dgm:pt>
  </dgm:ptLst>
  <dgm:cxnLst>
    <dgm:cxn modelId="{90E88606-C0C0-43D6-BB8B-F62E628A8875}" srcId="{491D362C-E435-45FD-B32A-FC5FFE00D767}" destId="{481D2F44-5D9C-46FA-BA4E-51612BCA3AC4}" srcOrd="4" destOrd="0" parTransId="{AECC05DC-FC94-4C5E-ADAB-5537D338782A}" sibTransId="{4CDDABB2-7349-4D72-BEA7-DC35DB19AB3C}"/>
    <dgm:cxn modelId="{31386E60-3CB3-47C3-8F72-7BAF4B30AD61}" type="presOf" srcId="{D242EA3F-E9C3-4C11-B221-7C71C05A2826}" destId="{4DCC7CBC-F16B-4CAC-9CE8-3A8B29F85171}" srcOrd="0" destOrd="0" presId="urn:microsoft.com/office/officeart/2005/8/layout/vList2"/>
    <dgm:cxn modelId="{651BCF6D-6187-454A-B59F-6BAAFF62EBF8}" srcId="{491D362C-E435-45FD-B32A-FC5FFE00D767}" destId="{FF7D3559-7843-4CDF-BCCF-531544B0F52D}" srcOrd="1" destOrd="0" parTransId="{56FA3E32-7EFD-4BD9-B6B6-CF5D7F24E848}" sibTransId="{7C77201E-42FC-49A8-807A-AE2E132EA135}"/>
    <dgm:cxn modelId="{609F4B93-678F-460A-BD88-3C1966F3236C}" type="presOf" srcId="{481D2F44-5D9C-46FA-BA4E-51612BCA3AC4}" destId="{ED6A429A-20D2-42CF-92C2-4A65675360B3}" srcOrd="0" destOrd="0" presId="urn:microsoft.com/office/officeart/2005/8/layout/vList2"/>
    <dgm:cxn modelId="{2D602A99-3CBF-40C1-A823-172C163971FB}" srcId="{491D362C-E435-45FD-B32A-FC5FFE00D767}" destId="{82833F2A-2CEB-4BDA-B743-88E597500785}" srcOrd="3" destOrd="0" parTransId="{4B91B8C8-3D35-461A-8772-9FAC0C1B2BDF}" sibTransId="{A51F64B8-9ECF-433B-AF5E-12F48C3C41BD}"/>
    <dgm:cxn modelId="{8BA3249E-E877-44C0-AF3F-BE7B74DEB450}" srcId="{491D362C-E435-45FD-B32A-FC5FFE00D767}" destId="{D62FCFDD-F34D-4412-A4C9-875A949D3A35}" srcOrd="2" destOrd="0" parTransId="{C007D96C-A3A5-4706-9665-7AA76DC9D5F2}" sibTransId="{F84CB8CD-F5F9-4EAD-805A-CACBAB043021}"/>
    <dgm:cxn modelId="{43017DA2-CF50-435A-8E14-D5DD87EE29E6}" type="presOf" srcId="{491D362C-E435-45FD-B32A-FC5FFE00D767}" destId="{65AD09BB-6EF3-4E40-B4B7-234C8191D17F}" srcOrd="0" destOrd="0" presId="urn:microsoft.com/office/officeart/2005/8/layout/vList2"/>
    <dgm:cxn modelId="{E95B8EC9-D1B0-49CA-8E25-BA0F9CFCC521}" type="presOf" srcId="{82833F2A-2CEB-4BDA-B743-88E597500785}" destId="{8DD40918-752A-458B-8EFA-50FD8776F95F}" srcOrd="0" destOrd="0" presId="urn:microsoft.com/office/officeart/2005/8/layout/vList2"/>
    <dgm:cxn modelId="{92C2EACE-9E8A-47AC-84E8-9B38DC0E4458}" type="presOf" srcId="{FF7D3559-7843-4CDF-BCCF-531544B0F52D}" destId="{C75EFEC4-2941-4FAC-A5CB-3E4F7DFB9671}" srcOrd="0" destOrd="0" presId="urn:microsoft.com/office/officeart/2005/8/layout/vList2"/>
    <dgm:cxn modelId="{FA9C4BF1-0F04-481E-B5F5-A07422B94201}" srcId="{491D362C-E435-45FD-B32A-FC5FFE00D767}" destId="{D242EA3F-E9C3-4C11-B221-7C71C05A2826}" srcOrd="0" destOrd="0" parTransId="{0046D2A4-09F2-4191-BC7C-DBC7F82AA04F}" sibTransId="{65808D05-736D-47CB-B7D9-37AFC4856052}"/>
    <dgm:cxn modelId="{91D422FA-CCBD-42EE-9276-99D7710F63F4}" type="presOf" srcId="{D62FCFDD-F34D-4412-A4C9-875A949D3A35}" destId="{DC5A8C61-1522-43E0-8500-6435DE96209D}" srcOrd="0" destOrd="0" presId="urn:microsoft.com/office/officeart/2005/8/layout/vList2"/>
    <dgm:cxn modelId="{47EA3AAA-BBAB-4110-9F62-0463527EEA61}" type="presParOf" srcId="{65AD09BB-6EF3-4E40-B4B7-234C8191D17F}" destId="{4DCC7CBC-F16B-4CAC-9CE8-3A8B29F85171}" srcOrd="0" destOrd="0" presId="urn:microsoft.com/office/officeart/2005/8/layout/vList2"/>
    <dgm:cxn modelId="{0D8FD812-A6CE-4195-8FDE-D498ABE3C8C5}" type="presParOf" srcId="{65AD09BB-6EF3-4E40-B4B7-234C8191D17F}" destId="{395D88EF-4D5F-4CD2-BAEF-5F2B65D16D03}" srcOrd="1" destOrd="0" presId="urn:microsoft.com/office/officeart/2005/8/layout/vList2"/>
    <dgm:cxn modelId="{D4E174E9-9E6A-463E-8123-DD82CF58E668}" type="presParOf" srcId="{65AD09BB-6EF3-4E40-B4B7-234C8191D17F}" destId="{C75EFEC4-2941-4FAC-A5CB-3E4F7DFB9671}" srcOrd="2" destOrd="0" presId="urn:microsoft.com/office/officeart/2005/8/layout/vList2"/>
    <dgm:cxn modelId="{9E642DFD-CC76-4CFD-8DB1-C292747ACA2A}" type="presParOf" srcId="{65AD09BB-6EF3-4E40-B4B7-234C8191D17F}" destId="{C54500B6-D40D-4618-B166-71A25D3D2771}" srcOrd="3" destOrd="0" presId="urn:microsoft.com/office/officeart/2005/8/layout/vList2"/>
    <dgm:cxn modelId="{074897C4-2BE0-4FD3-B881-2B232ABA8464}" type="presParOf" srcId="{65AD09BB-6EF3-4E40-B4B7-234C8191D17F}" destId="{DC5A8C61-1522-43E0-8500-6435DE96209D}" srcOrd="4" destOrd="0" presId="urn:microsoft.com/office/officeart/2005/8/layout/vList2"/>
    <dgm:cxn modelId="{FE96E765-048F-4C19-BC30-783E093F46D0}" type="presParOf" srcId="{65AD09BB-6EF3-4E40-B4B7-234C8191D17F}" destId="{EE8B1099-A895-4C60-B2AE-5DEDACF31167}" srcOrd="5" destOrd="0" presId="urn:microsoft.com/office/officeart/2005/8/layout/vList2"/>
    <dgm:cxn modelId="{EA4383D5-204F-4E5E-8CFE-C38E597ED2E6}" type="presParOf" srcId="{65AD09BB-6EF3-4E40-B4B7-234C8191D17F}" destId="{8DD40918-752A-458B-8EFA-50FD8776F95F}" srcOrd="6" destOrd="0" presId="urn:microsoft.com/office/officeart/2005/8/layout/vList2"/>
    <dgm:cxn modelId="{E41B1D87-4DA7-4952-B27E-191E5D44DD6B}" type="presParOf" srcId="{65AD09BB-6EF3-4E40-B4B7-234C8191D17F}" destId="{9711D52C-C75F-49A8-8D30-44B02CA22F0C}" srcOrd="7" destOrd="0" presId="urn:microsoft.com/office/officeart/2005/8/layout/vList2"/>
    <dgm:cxn modelId="{CF175254-B692-4C60-B8FE-48502391D26A}" type="presParOf" srcId="{65AD09BB-6EF3-4E40-B4B7-234C8191D17F}" destId="{ED6A429A-20D2-42CF-92C2-4A65675360B3}" srcOrd="8"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35891-EA9C-4CB7-9A63-7D4DD32DC5E7}"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US"/>
        </a:p>
      </dgm:t>
    </dgm:pt>
    <dgm:pt modelId="{905BE219-68AF-4E64-AC67-FFA99411F5FB}">
      <dgm:prSet/>
      <dgm:spPr/>
      <dgm:t>
        <a:bodyPr/>
        <a:lstStyle/>
        <a:p>
          <a:pPr rtl="0"/>
          <a:r>
            <a:rPr lang="en-US" baseline="0" dirty="0"/>
            <a:t>By default history tables are page compressed</a:t>
          </a:r>
          <a:endParaRPr lang="en-US" dirty="0"/>
        </a:p>
      </dgm:t>
    </dgm:pt>
    <dgm:pt modelId="{279B2EE6-7762-4397-A978-752960A4DB50}" type="parTrans" cxnId="{BA3D5C64-4578-4095-9FD3-9E97C5115B97}">
      <dgm:prSet/>
      <dgm:spPr/>
      <dgm:t>
        <a:bodyPr/>
        <a:lstStyle/>
        <a:p>
          <a:endParaRPr lang="en-US"/>
        </a:p>
      </dgm:t>
    </dgm:pt>
    <dgm:pt modelId="{BF3758B7-2290-40AE-9934-4A31372CC096}" type="sibTrans" cxnId="{BA3D5C64-4578-4095-9FD3-9E97C5115B97}">
      <dgm:prSet/>
      <dgm:spPr/>
      <dgm:t>
        <a:bodyPr/>
        <a:lstStyle/>
        <a:p>
          <a:endParaRPr lang="en-US"/>
        </a:p>
      </dgm:t>
    </dgm:pt>
    <dgm:pt modelId="{2AD78514-E801-44EE-BCF6-77248F117D54}">
      <dgm:prSet/>
      <dgm:spPr/>
      <dgm:t>
        <a:bodyPr/>
        <a:lstStyle/>
        <a:p>
          <a:pPr rtl="0"/>
          <a:r>
            <a:rPr lang="en-US" baseline="0"/>
            <a:t>History table must be in same database is base table</a:t>
          </a:r>
          <a:endParaRPr lang="en-US"/>
        </a:p>
      </dgm:t>
    </dgm:pt>
    <dgm:pt modelId="{A721A531-4B46-4E14-9842-4956A4B9FFCD}" type="parTrans" cxnId="{6461870C-B0FC-4DFB-B87C-16487C6905D6}">
      <dgm:prSet/>
      <dgm:spPr/>
      <dgm:t>
        <a:bodyPr/>
        <a:lstStyle/>
        <a:p>
          <a:endParaRPr lang="en-US"/>
        </a:p>
      </dgm:t>
    </dgm:pt>
    <dgm:pt modelId="{7E7884EC-7096-43AE-B95A-40A7C65CF84C}" type="sibTrans" cxnId="{6461870C-B0FC-4DFB-B87C-16487C6905D6}">
      <dgm:prSet/>
      <dgm:spPr/>
      <dgm:t>
        <a:bodyPr/>
        <a:lstStyle/>
        <a:p>
          <a:endParaRPr lang="en-US"/>
        </a:p>
      </dgm:t>
    </dgm:pt>
    <dgm:pt modelId="{77018932-C849-4A78-92DE-F1839C641029}">
      <dgm:prSet/>
      <dgm:spPr/>
      <dgm:t>
        <a:bodyPr/>
        <a:lstStyle/>
        <a:p>
          <a:pPr rtl="0"/>
          <a:r>
            <a:rPr lang="en-US" baseline="0"/>
            <a:t>Truncate table is not supported</a:t>
          </a:r>
          <a:endParaRPr lang="en-US"/>
        </a:p>
      </dgm:t>
    </dgm:pt>
    <dgm:pt modelId="{F9E09C9F-DE0A-41AF-8C8C-6D326D22FD96}" type="parTrans" cxnId="{77532E30-A705-4E91-9CA1-6EF193AE6F2A}">
      <dgm:prSet/>
      <dgm:spPr/>
      <dgm:t>
        <a:bodyPr/>
        <a:lstStyle/>
        <a:p>
          <a:endParaRPr lang="en-US"/>
        </a:p>
      </dgm:t>
    </dgm:pt>
    <dgm:pt modelId="{DBFB1DF3-B84D-4588-A2B0-3AFDFC7EBD88}" type="sibTrans" cxnId="{77532E30-A705-4E91-9CA1-6EF193AE6F2A}">
      <dgm:prSet/>
      <dgm:spPr/>
      <dgm:t>
        <a:bodyPr/>
        <a:lstStyle/>
        <a:p>
          <a:endParaRPr lang="en-US"/>
        </a:p>
      </dgm:t>
    </dgm:pt>
    <dgm:pt modelId="{03D5728D-517D-47D3-A9B0-355ECE359D11}">
      <dgm:prSet/>
      <dgm:spPr/>
      <dgm:t>
        <a:bodyPr/>
        <a:lstStyle/>
        <a:p>
          <a:pPr rtl="0"/>
          <a:r>
            <a:rPr lang="en-US" baseline="0" dirty="0"/>
            <a:t>ON DELETE CASCADE and ON UPDATE CASCADE are not supported</a:t>
          </a:r>
          <a:endParaRPr lang="en-US" dirty="0"/>
        </a:p>
      </dgm:t>
    </dgm:pt>
    <dgm:pt modelId="{4AB7BB5D-D06F-4905-982C-4F3B03E0E375}" type="parTrans" cxnId="{08049765-EA3D-421A-80F4-403081507784}">
      <dgm:prSet/>
      <dgm:spPr/>
      <dgm:t>
        <a:bodyPr/>
        <a:lstStyle/>
        <a:p>
          <a:endParaRPr lang="en-US"/>
        </a:p>
      </dgm:t>
    </dgm:pt>
    <dgm:pt modelId="{39A60687-021B-4659-BE82-939DC2511644}" type="sibTrans" cxnId="{08049765-EA3D-421A-80F4-403081507784}">
      <dgm:prSet/>
      <dgm:spPr/>
      <dgm:t>
        <a:bodyPr/>
        <a:lstStyle/>
        <a:p>
          <a:endParaRPr lang="en-US"/>
        </a:p>
      </dgm:t>
    </dgm:pt>
    <dgm:pt modelId="{87FB4AF5-1439-48D8-840B-AE6318552306}">
      <dgm:prSet/>
      <dgm:spPr/>
      <dgm:t>
        <a:bodyPr/>
        <a:lstStyle/>
        <a:p>
          <a:pPr rtl="0"/>
          <a:r>
            <a:rPr lang="en-US" dirty="0"/>
            <a:t>Always On Availability Groups are supported</a:t>
          </a:r>
        </a:p>
      </dgm:t>
    </dgm:pt>
    <dgm:pt modelId="{CB0B1BB1-A2E3-4E94-8759-D178BCD1B02E}" type="parTrans" cxnId="{7282EFF7-7198-442D-995A-67A7CA31C27E}">
      <dgm:prSet/>
      <dgm:spPr/>
      <dgm:t>
        <a:bodyPr/>
        <a:lstStyle/>
        <a:p>
          <a:endParaRPr lang="en-US"/>
        </a:p>
      </dgm:t>
    </dgm:pt>
    <dgm:pt modelId="{5AED6A8F-5B9E-49BA-862F-E310485335C7}" type="sibTrans" cxnId="{7282EFF7-7198-442D-995A-67A7CA31C27E}">
      <dgm:prSet/>
      <dgm:spPr/>
      <dgm:t>
        <a:bodyPr/>
        <a:lstStyle/>
        <a:p>
          <a:endParaRPr lang="en-US"/>
        </a:p>
      </dgm:t>
    </dgm:pt>
    <dgm:pt modelId="{C9D6B816-5AEA-4FCB-8B8F-EF601BC73FAD}">
      <dgm:prSet/>
      <dgm:spPr/>
      <dgm:t>
        <a:bodyPr/>
        <a:lstStyle/>
        <a:p>
          <a:pPr rtl="0"/>
          <a:r>
            <a:rPr lang="en-US" dirty="0"/>
            <a:t>Change Data Capture and Change Tracking Supported on the base table only</a:t>
          </a:r>
        </a:p>
      </dgm:t>
    </dgm:pt>
    <dgm:pt modelId="{82F34779-30FF-47A4-ACEC-087E5FE8E6C6}" type="parTrans" cxnId="{3A614893-A767-4418-8D38-9CD56AD43F27}">
      <dgm:prSet/>
      <dgm:spPr/>
      <dgm:t>
        <a:bodyPr/>
        <a:lstStyle/>
        <a:p>
          <a:endParaRPr lang="en-US"/>
        </a:p>
      </dgm:t>
    </dgm:pt>
    <dgm:pt modelId="{DFBADD8B-3318-4681-ABC3-B9FF75F49B3D}" type="sibTrans" cxnId="{3A614893-A767-4418-8D38-9CD56AD43F27}">
      <dgm:prSet/>
      <dgm:spPr/>
      <dgm:t>
        <a:bodyPr/>
        <a:lstStyle/>
        <a:p>
          <a:endParaRPr lang="en-US"/>
        </a:p>
      </dgm:t>
    </dgm:pt>
    <dgm:pt modelId="{69972F30-E811-472B-87F0-170F1691DEAD}">
      <dgm:prSet/>
      <dgm:spPr/>
      <dgm:t>
        <a:bodyPr/>
        <a:lstStyle/>
        <a:p>
          <a:pPr rtl="0"/>
          <a:r>
            <a:rPr lang="en-US" dirty="0"/>
            <a:t>Columnstore indexes are supported for both tables</a:t>
          </a:r>
        </a:p>
      </dgm:t>
    </dgm:pt>
    <dgm:pt modelId="{1C8604C2-7B40-42D5-87F5-308D689A90F3}" type="parTrans" cxnId="{684AB830-C51E-44D3-A591-A106ED69D905}">
      <dgm:prSet/>
      <dgm:spPr/>
      <dgm:t>
        <a:bodyPr/>
        <a:lstStyle/>
        <a:p>
          <a:endParaRPr lang="en-US"/>
        </a:p>
      </dgm:t>
    </dgm:pt>
    <dgm:pt modelId="{CC0A736A-C1DA-4E51-B6A9-344917049A01}" type="sibTrans" cxnId="{684AB830-C51E-44D3-A591-A106ED69D905}">
      <dgm:prSet/>
      <dgm:spPr/>
      <dgm:t>
        <a:bodyPr/>
        <a:lstStyle/>
        <a:p>
          <a:endParaRPr lang="en-US"/>
        </a:p>
      </dgm:t>
    </dgm:pt>
    <dgm:pt modelId="{C372E890-1F14-4BFB-A0BA-7C06116891E6}">
      <dgm:prSet/>
      <dgm:spPr/>
      <dgm:t>
        <a:bodyPr/>
        <a:lstStyle/>
        <a:p>
          <a:pPr rtl="0"/>
          <a:r>
            <a:rPr lang="en-US" dirty="0"/>
            <a:t>In-Memory is supported</a:t>
          </a:r>
        </a:p>
      </dgm:t>
    </dgm:pt>
    <dgm:pt modelId="{8E83D027-496D-4470-B17F-1AD1787EE148}" type="parTrans" cxnId="{9D2453AC-131F-488C-A278-F02188B124C4}">
      <dgm:prSet/>
      <dgm:spPr/>
      <dgm:t>
        <a:bodyPr/>
        <a:lstStyle/>
        <a:p>
          <a:endParaRPr lang="en-US"/>
        </a:p>
      </dgm:t>
    </dgm:pt>
    <dgm:pt modelId="{0155610E-71CD-4136-8437-28F330DCC434}" type="sibTrans" cxnId="{9D2453AC-131F-488C-A278-F02188B124C4}">
      <dgm:prSet/>
      <dgm:spPr/>
      <dgm:t>
        <a:bodyPr/>
        <a:lstStyle/>
        <a:p>
          <a:endParaRPr lang="en-US"/>
        </a:p>
      </dgm:t>
    </dgm:pt>
    <dgm:pt modelId="{87E707CA-5099-614E-B0A5-983786E5A78E}" type="pres">
      <dgm:prSet presAssocID="{34735891-EA9C-4CB7-9A63-7D4DD32DC5E7}" presName="diagram" presStyleCnt="0">
        <dgm:presLayoutVars>
          <dgm:dir/>
          <dgm:resizeHandles val="exact"/>
        </dgm:presLayoutVars>
      </dgm:prSet>
      <dgm:spPr/>
    </dgm:pt>
    <dgm:pt modelId="{8A2EACCB-5662-D34A-A392-A74F6CA17469}" type="pres">
      <dgm:prSet presAssocID="{905BE219-68AF-4E64-AC67-FFA99411F5FB}" presName="node" presStyleLbl="node1" presStyleIdx="0" presStyleCnt="8">
        <dgm:presLayoutVars>
          <dgm:bulletEnabled val="1"/>
        </dgm:presLayoutVars>
      </dgm:prSet>
      <dgm:spPr/>
    </dgm:pt>
    <dgm:pt modelId="{F2F2FA6F-93E0-784A-9F6A-868A40BBF611}" type="pres">
      <dgm:prSet presAssocID="{BF3758B7-2290-40AE-9934-4A31372CC096}" presName="sibTrans" presStyleCnt="0"/>
      <dgm:spPr/>
    </dgm:pt>
    <dgm:pt modelId="{AD823815-AF24-7148-8D63-8D793FA8F889}" type="pres">
      <dgm:prSet presAssocID="{2AD78514-E801-44EE-BCF6-77248F117D54}" presName="node" presStyleLbl="node1" presStyleIdx="1" presStyleCnt="8">
        <dgm:presLayoutVars>
          <dgm:bulletEnabled val="1"/>
        </dgm:presLayoutVars>
      </dgm:prSet>
      <dgm:spPr/>
    </dgm:pt>
    <dgm:pt modelId="{3D12F700-FC59-F842-B4FB-A926586EB7B2}" type="pres">
      <dgm:prSet presAssocID="{7E7884EC-7096-43AE-B95A-40A7C65CF84C}" presName="sibTrans" presStyleCnt="0"/>
      <dgm:spPr/>
    </dgm:pt>
    <dgm:pt modelId="{7E218382-DCB4-364E-82EB-BBD2F3CB7E27}" type="pres">
      <dgm:prSet presAssocID="{77018932-C849-4A78-92DE-F1839C641029}" presName="node" presStyleLbl="node1" presStyleIdx="2" presStyleCnt="8">
        <dgm:presLayoutVars>
          <dgm:bulletEnabled val="1"/>
        </dgm:presLayoutVars>
      </dgm:prSet>
      <dgm:spPr/>
    </dgm:pt>
    <dgm:pt modelId="{39F24FC3-65AF-5448-826A-5EBB9915DB83}" type="pres">
      <dgm:prSet presAssocID="{DBFB1DF3-B84D-4588-A2B0-3AFDFC7EBD88}" presName="sibTrans" presStyleCnt="0"/>
      <dgm:spPr/>
    </dgm:pt>
    <dgm:pt modelId="{A90978BE-7235-2D4A-B976-0F69146D65C8}" type="pres">
      <dgm:prSet presAssocID="{03D5728D-517D-47D3-A9B0-355ECE359D11}" presName="node" presStyleLbl="node1" presStyleIdx="3" presStyleCnt="8">
        <dgm:presLayoutVars>
          <dgm:bulletEnabled val="1"/>
        </dgm:presLayoutVars>
      </dgm:prSet>
      <dgm:spPr/>
    </dgm:pt>
    <dgm:pt modelId="{DFAF673A-8BEC-BF42-9221-25FA355BD385}" type="pres">
      <dgm:prSet presAssocID="{39A60687-021B-4659-BE82-939DC2511644}" presName="sibTrans" presStyleCnt="0"/>
      <dgm:spPr/>
    </dgm:pt>
    <dgm:pt modelId="{3D9B4209-393E-B04D-8068-6388676A1E67}" type="pres">
      <dgm:prSet presAssocID="{87FB4AF5-1439-48D8-840B-AE6318552306}" presName="node" presStyleLbl="node1" presStyleIdx="4" presStyleCnt="8">
        <dgm:presLayoutVars>
          <dgm:bulletEnabled val="1"/>
        </dgm:presLayoutVars>
      </dgm:prSet>
      <dgm:spPr/>
    </dgm:pt>
    <dgm:pt modelId="{F1599A67-A24D-E344-90FF-1A6867A9D7AF}" type="pres">
      <dgm:prSet presAssocID="{5AED6A8F-5B9E-49BA-862F-E310485335C7}" presName="sibTrans" presStyleCnt="0"/>
      <dgm:spPr/>
    </dgm:pt>
    <dgm:pt modelId="{2064C4C1-709E-524E-B706-CA5CDF361406}" type="pres">
      <dgm:prSet presAssocID="{C9D6B816-5AEA-4FCB-8B8F-EF601BC73FAD}" presName="node" presStyleLbl="node1" presStyleIdx="5" presStyleCnt="8">
        <dgm:presLayoutVars>
          <dgm:bulletEnabled val="1"/>
        </dgm:presLayoutVars>
      </dgm:prSet>
      <dgm:spPr/>
    </dgm:pt>
    <dgm:pt modelId="{D1CEAB0B-B0F7-2043-93D6-AAE8F5F266CD}" type="pres">
      <dgm:prSet presAssocID="{DFBADD8B-3318-4681-ABC3-B9FF75F49B3D}" presName="sibTrans" presStyleCnt="0"/>
      <dgm:spPr/>
    </dgm:pt>
    <dgm:pt modelId="{B944AB49-C54D-EF4E-87BE-4442D05C92ED}" type="pres">
      <dgm:prSet presAssocID="{69972F30-E811-472B-87F0-170F1691DEAD}" presName="node" presStyleLbl="node1" presStyleIdx="6" presStyleCnt="8">
        <dgm:presLayoutVars>
          <dgm:bulletEnabled val="1"/>
        </dgm:presLayoutVars>
      </dgm:prSet>
      <dgm:spPr/>
    </dgm:pt>
    <dgm:pt modelId="{910EFD2D-C8D3-CD4E-9DC1-CDDAB95EF676}" type="pres">
      <dgm:prSet presAssocID="{CC0A736A-C1DA-4E51-B6A9-344917049A01}" presName="sibTrans" presStyleCnt="0"/>
      <dgm:spPr/>
    </dgm:pt>
    <dgm:pt modelId="{DD9BC3F4-71CB-A74F-825E-21FE6680D7FD}" type="pres">
      <dgm:prSet presAssocID="{C372E890-1F14-4BFB-A0BA-7C06116891E6}" presName="node" presStyleLbl="node1" presStyleIdx="7" presStyleCnt="8">
        <dgm:presLayoutVars>
          <dgm:bulletEnabled val="1"/>
        </dgm:presLayoutVars>
      </dgm:prSet>
      <dgm:spPr/>
    </dgm:pt>
  </dgm:ptLst>
  <dgm:cxnLst>
    <dgm:cxn modelId="{6461870C-B0FC-4DFB-B87C-16487C6905D6}" srcId="{34735891-EA9C-4CB7-9A63-7D4DD32DC5E7}" destId="{2AD78514-E801-44EE-BCF6-77248F117D54}" srcOrd="1" destOrd="0" parTransId="{A721A531-4B46-4E14-9842-4956A4B9FFCD}" sibTransId="{7E7884EC-7096-43AE-B95A-40A7C65CF84C}"/>
    <dgm:cxn modelId="{8289E826-E3EC-8A48-8B54-BDB33BEC150D}" type="presOf" srcId="{34735891-EA9C-4CB7-9A63-7D4DD32DC5E7}" destId="{87E707CA-5099-614E-B0A5-983786E5A78E}" srcOrd="0" destOrd="0" presId="urn:microsoft.com/office/officeart/2005/8/layout/default"/>
    <dgm:cxn modelId="{10C2072F-2F85-CE47-80DE-E7C281B6B5E6}" type="presOf" srcId="{C372E890-1F14-4BFB-A0BA-7C06116891E6}" destId="{DD9BC3F4-71CB-A74F-825E-21FE6680D7FD}" srcOrd="0" destOrd="0" presId="urn:microsoft.com/office/officeart/2005/8/layout/default"/>
    <dgm:cxn modelId="{77532E30-A705-4E91-9CA1-6EF193AE6F2A}" srcId="{34735891-EA9C-4CB7-9A63-7D4DD32DC5E7}" destId="{77018932-C849-4A78-92DE-F1839C641029}" srcOrd="2" destOrd="0" parTransId="{F9E09C9F-DE0A-41AF-8C8C-6D326D22FD96}" sibTransId="{DBFB1DF3-B84D-4588-A2B0-3AFDFC7EBD88}"/>
    <dgm:cxn modelId="{684AB830-C51E-44D3-A591-A106ED69D905}" srcId="{34735891-EA9C-4CB7-9A63-7D4DD32DC5E7}" destId="{69972F30-E811-472B-87F0-170F1691DEAD}" srcOrd="6" destOrd="0" parTransId="{1C8604C2-7B40-42D5-87F5-308D689A90F3}" sibTransId="{CC0A736A-C1DA-4E51-B6A9-344917049A01}"/>
    <dgm:cxn modelId="{A938F237-F101-4F41-AD60-E3F952CFE4B3}" type="presOf" srcId="{905BE219-68AF-4E64-AC67-FFA99411F5FB}" destId="{8A2EACCB-5662-D34A-A392-A74F6CA17469}" srcOrd="0" destOrd="0" presId="urn:microsoft.com/office/officeart/2005/8/layout/default"/>
    <dgm:cxn modelId="{97A70D4C-5358-EB47-8115-238CEE2ED68D}" type="presOf" srcId="{87FB4AF5-1439-48D8-840B-AE6318552306}" destId="{3D9B4209-393E-B04D-8068-6388676A1E67}" srcOrd="0" destOrd="0" presId="urn:microsoft.com/office/officeart/2005/8/layout/default"/>
    <dgm:cxn modelId="{BA3D5C64-4578-4095-9FD3-9E97C5115B97}" srcId="{34735891-EA9C-4CB7-9A63-7D4DD32DC5E7}" destId="{905BE219-68AF-4E64-AC67-FFA99411F5FB}" srcOrd="0" destOrd="0" parTransId="{279B2EE6-7762-4397-A978-752960A4DB50}" sibTransId="{BF3758B7-2290-40AE-9934-4A31372CC096}"/>
    <dgm:cxn modelId="{08049765-EA3D-421A-80F4-403081507784}" srcId="{34735891-EA9C-4CB7-9A63-7D4DD32DC5E7}" destId="{03D5728D-517D-47D3-A9B0-355ECE359D11}" srcOrd="3" destOrd="0" parTransId="{4AB7BB5D-D06F-4905-982C-4F3B03E0E375}" sibTransId="{39A60687-021B-4659-BE82-939DC2511644}"/>
    <dgm:cxn modelId="{D144E27A-F6E7-5747-8738-BCA9CBCB3030}" type="presOf" srcId="{69972F30-E811-472B-87F0-170F1691DEAD}" destId="{B944AB49-C54D-EF4E-87BE-4442D05C92ED}" srcOrd="0" destOrd="0" presId="urn:microsoft.com/office/officeart/2005/8/layout/default"/>
    <dgm:cxn modelId="{3A614893-A767-4418-8D38-9CD56AD43F27}" srcId="{34735891-EA9C-4CB7-9A63-7D4DD32DC5E7}" destId="{C9D6B816-5AEA-4FCB-8B8F-EF601BC73FAD}" srcOrd="5" destOrd="0" parTransId="{82F34779-30FF-47A4-ACEC-087E5FE8E6C6}" sibTransId="{DFBADD8B-3318-4681-ABC3-B9FF75F49B3D}"/>
    <dgm:cxn modelId="{F8D9FC9B-0C57-6444-94AC-68453976F425}" type="presOf" srcId="{2AD78514-E801-44EE-BCF6-77248F117D54}" destId="{AD823815-AF24-7148-8D63-8D793FA8F889}" srcOrd="0" destOrd="0" presId="urn:microsoft.com/office/officeart/2005/8/layout/default"/>
    <dgm:cxn modelId="{9D2453AC-131F-488C-A278-F02188B124C4}" srcId="{34735891-EA9C-4CB7-9A63-7D4DD32DC5E7}" destId="{C372E890-1F14-4BFB-A0BA-7C06116891E6}" srcOrd="7" destOrd="0" parTransId="{8E83D027-496D-4470-B17F-1AD1787EE148}" sibTransId="{0155610E-71CD-4136-8437-28F330DCC434}"/>
    <dgm:cxn modelId="{1C954EBF-3234-9A46-839E-FFB842421918}" type="presOf" srcId="{03D5728D-517D-47D3-A9B0-355ECE359D11}" destId="{A90978BE-7235-2D4A-B976-0F69146D65C8}" srcOrd="0" destOrd="0" presId="urn:microsoft.com/office/officeart/2005/8/layout/default"/>
    <dgm:cxn modelId="{930D42DA-D5E9-A84C-9B59-260AD04E3D84}" type="presOf" srcId="{C9D6B816-5AEA-4FCB-8B8F-EF601BC73FAD}" destId="{2064C4C1-709E-524E-B706-CA5CDF361406}" srcOrd="0" destOrd="0" presId="urn:microsoft.com/office/officeart/2005/8/layout/default"/>
    <dgm:cxn modelId="{7282EFF7-7198-442D-995A-67A7CA31C27E}" srcId="{34735891-EA9C-4CB7-9A63-7D4DD32DC5E7}" destId="{87FB4AF5-1439-48D8-840B-AE6318552306}" srcOrd="4" destOrd="0" parTransId="{CB0B1BB1-A2E3-4E94-8759-D178BCD1B02E}" sibTransId="{5AED6A8F-5B9E-49BA-862F-E310485335C7}"/>
    <dgm:cxn modelId="{1B0068FC-EB22-7C40-B441-21C1C82A7303}" type="presOf" srcId="{77018932-C849-4A78-92DE-F1839C641029}" destId="{7E218382-DCB4-364E-82EB-BBD2F3CB7E27}" srcOrd="0" destOrd="0" presId="urn:microsoft.com/office/officeart/2005/8/layout/default"/>
    <dgm:cxn modelId="{FA0AEFD5-6468-C642-BBEE-25133DE74D56}" type="presParOf" srcId="{87E707CA-5099-614E-B0A5-983786E5A78E}" destId="{8A2EACCB-5662-D34A-A392-A74F6CA17469}" srcOrd="0" destOrd="0" presId="urn:microsoft.com/office/officeart/2005/8/layout/default"/>
    <dgm:cxn modelId="{26BB23D6-4B48-B241-AE5E-5A57557B99C6}" type="presParOf" srcId="{87E707CA-5099-614E-B0A5-983786E5A78E}" destId="{F2F2FA6F-93E0-784A-9F6A-868A40BBF611}" srcOrd="1" destOrd="0" presId="urn:microsoft.com/office/officeart/2005/8/layout/default"/>
    <dgm:cxn modelId="{99415AA4-BBF4-8647-83B9-6AD01BA82475}" type="presParOf" srcId="{87E707CA-5099-614E-B0A5-983786E5A78E}" destId="{AD823815-AF24-7148-8D63-8D793FA8F889}" srcOrd="2" destOrd="0" presId="urn:microsoft.com/office/officeart/2005/8/layout/default"/>
    <dgm:cxn modelId="{7F1D566A-1627-9644-BEFB-F98A51A1E323}" type="presParOf" srcId="{87E707CA-5099-614E-B0A5-983786E5A78E}" destId="{3D12F700-FC59-F842-B4FB-A926586EB7B2}" srcOrd="3" destOrd="0" presId="urn:microsoft.com/office/officeart/2005/8/layout/default"/>
    <dgm:cxn modelId="{E1A18EBF-591C-8441-B6BB-40BADB81D947}" type="presParOf" srcId="{87E707CA-5099-614E-B0A5-983786E5A78E}" destId="{7E218382-DCB4-364E-82EB-BBD2F3CB7E27}" srcOrd="4" destOrd="0" presId="urn:microsoft.com/office/officeart/2005/8/layout/default"/>
    <dgm:cxn modelId="{8E3E6F68-08C1-0042-A059-1DFCDB1C617F}" type="presParOf" srcId="{87E707CA-5099-614E-B0A5-983786E5A78E}" destId="{39F24FC3-65AF-5448-826A-5EBB9915DB83}" srcOrd="5" destOrd="0" presId="urn:microsoft.com/office/officeart/2005/8/layout/default"/>
    <dgm:cxn modelId="{9EF71CAF-2173-0A41-A011-4DCAEA0CEF88}" type="presParOf" srcId="{87E707CA-5099-614E-B0A5-983786E5A78E}" destId="{A90978BE-7235-2D4A-B976-0F69146D65C8}" srcOrd="6" destOrd="0" presId="urn:microsoft.com/office/officeart/2005/8/layout/default"/>
    <dgm:cxn modelId="{F295B6FE-BE0A-E044-8D1E-006168974090}" type="presParOf" srcId="{87E707CA-5099-614E-B0A5-983786E5A78E}" destId="{DFAF673A-8BEC-BF42-9221-25FA355BD385}" srcOrd="7" destOrd="0" presId="urn:microsoft.com/office/officeart/2005/8/layout/default"/>
    <dgm:cxn modelId="{EF9B5477-55AC-784C-8482-E067BB86D5E5}" type="presParOf" srcId="{87E707CA-5099-614E-B0A5-983786E5A78E}" destId="{3D9B4209-393E-B04D-8068-6388676A1E67}" srcOrd="8" destOrd="0" presId="urn:microsoft.com/office/officeart/2005/8/layout/default"/>
    <dgm:cxn modelId="{187E7D91-220C-4D4F-BD96-C59963878B96}" type="presParOf" srcId="{87E707CA-5099-614E-B0A5-983786E5A78E}" destId="{F1599A67-A24D-E344-90FF-1A6867A9D7AF}" srcOrd="9" destOrd="0" presId="urn:microsoft.com/office/officeart/2005/8/layout/default"/>
    <dgm:cxn modelId="{131F6341-2585-7E42-BCBF-646F2D0BCC33}" type="presParOf" srcId="{87E707CA-5099-614E-B0A5-983786E5A78E}" destId="{2064C4C1-709E-524E-B706-CA5CDF361406}" srcOrd="10" destOrd="0" presId="urn:microsoft.com/office/officeart/2005/8/layout/default"/>
    <dgm:cxn modelId="{6416064F-DC3D-E24E-8089-9619F6730F9A}" type="presParOf" srcId="{87E707CA-5099-614E-B0A5-983786E5A78E}" destId="{D1CEAB0B-B0F7-2043-93D6-AAE8F5F266CD}" srcOrd="11" destOrd="0" presId="urn:microsoft.com/office/officeart/2005/8/layout/default"/>
    <dgm:cxn modelId="{1C985162-6497-7540-98C9-ED70C73E8B5E}" type="presParOf" srcId="{87E707CA-5099-614E-B0A5-983786E5A78E}" destId="{B944AB49-C54D-EF4E-87BE-4442D05C92ED}" srcOrd="12" destOrd="0" presId="urn:microsoft.com/office/officeart/2005/8/layout/default"/>
    <dgm:cxn modelId="{5FD0B731-A7E5-E248-834C-362D7164AC99}" type="presParOf" srcId="{87E707CA-5099-614E-B0A5-983786E5A78E}" destId="{910EFD2D-C8D3-CD4E-9DC1-CDDAB95EF676}" srcOrd="13" destOrd="0" presId="urn:microsoft.com/office/officeart/2005/8/layout/default"/>
    <dgm:cxn modelId="{25986339-D2A5-6347-A344-B4C1384D0780}" type="presParOf" srcId="{87E707CA-5099-614E-B0A5-983786E5A78E}" destId="{DD9BC3F4-71CB-A74F-825E-21FE6680D7FD}" srcOrd="14"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91315A-A5F6-C14B-9DA1-69AD677AA926}"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1FFC8211-B0C0-DD4E-84E1-28AEB0E821CC}">
      <dgm:prSet phldrT="[Text]"/>
      <dgm:spPr/>
      <dgm:t>
        <a:bodyPr/>
        <a:lstStyle/>
        <a:p>
          <a:pPr>
            <a:buFont typeface="Arial" panose="020B0604020202020204" pitchFamily="34" charset="0"/>
            <a:buChar char="•"/>
          </a:pPr>
          <a:r>
            <a:rPr lang="en-US" dirty="0">
              <a:solidFill>
                <a:schemeClr val="bg1"/>
              </a:solidFill>
            </a:rPr>
            <a:t>The names and number of columns is the same in both the current table and the history table.</a:t>
          </a:r>
        </a:p>
      </dgm:t>
    </dgm:pt>
    <dgm:pt modelId="{63A4A9A4-8EE1-7648-BF7F-D2F771A153F6}" type="parTrans" cxnId="{80DB90FE-A403-474A-AFA8-443A350B9093}">
      <dgm:prSet/>
      <dgm:spPr/>
      <dgm:t>
        <a:bodyPr/>
        <a:lstStyle/>
        <a:p>
          <a:endParaRPr lang="en-US"/>
        </a:p>
      </dgm:t>
    </dgm:pt>
    <dgm:pt modelId="{7FD2666E-89AD-5E4B-BB01-A7B2FC3B8CD9}" type="sibTrans" cxnId="{80DB90FE-A403-474A-AFA8-443A350B9093}">
      <dgm:prSet/>
      <dgm:spPr/>
      <dgm:t>
        <a:bodyPr/>
        <a:lstStyle/>
        <a:p>
          <a:endParaRPr lang="en-US"/>
        </a:p>
      </dgm:t>
    </dgm:pt>
    <dgm:pt modelId="{27A8861A-E531-6540-B182-30903F689F48}">
      <dgm:prSet/>
      <dgm:spPr/>
      <dgm:t>
        <a:bodyPr/>
        <a:lstStyle/>
        <a:p>
          <a:r>
            <a:rPr lang="en-US" dirty="0">
              <a:solidFill>
                <a:schemeClr val="bg1"/>
              </a:solidFill>
            </a:rPr>
            <a:t>The datatypes match for each column between the current table and the history table.</a:t>
          </a:r>
        </a:p>
      </dgm:t>
    </dgm:pt>
    <dgm:pt modelId="{17495D90-523D-D340-BBE2-234B382CA331}" type="parTrans" cxnId="{BB6C72A1-5E67-1D4C-9094-970765D0744B}">
      <dgm:prSet/>
      <dgm:spPr/>
      <dgm:t>
        <a:bodyPr/>
        <a:lstStyle/>
        <a:p>
          <a:endParaRPr lang="en-US"/>
        </a:p>
      </dgm:t>
    </dgm:pt>
    <dgm:pt modelId="{AAA6E336-68A7-5346-B3F2-5C7D4ACC3FCA}" type="sibTrans" cxnId="{BB6C72A1-5E67-1D4C-9094-970765D0744B}">
      <dgm:prSet/>
      <dgm:spPr/>
      <dgm:t>
        <a:bodyPr/>
        <a:lstStyle/>
        <a:p>
          <a:endParaRPr lang="en-US"/>
        </a:p>
      </dgm:t>
    </dgm:pt>
    <dgm:pt modelId="{C3E257F7-6412-5141-8915-B943426405B8}">
      <dgm:prSet/>
      <dgm:spPr/>
      <dgm:t>
        <a:bodyPr/>
        <a:lstStyle/>
        <a:p>
          <a:r>
            <a:rPr lang="en-US" dirty="0">
              <a:solidFill>
                <a:schemeClr val="bg1"/>
              </a:solidFill>
            </a:rPr>
            <a:t>The period columns are set to </a:t>
          </a:r>
          <a:r>
            <a:rPr lang="en-US" b="1" dirty="0">
              <a:solidFill>
                <a:schemeClr val="bg1"/>
              </a:solidFill>
            </a:rPr>
            <a:t>NOT NULL</a:t>
          </a:r>
          <a:r>
            <a:rPr lang="en-US" dirty="0">
              <a:solidFill>
                <a:schemeClr val="bg1"/>
              </a:solidFill>
            </a:rPr>
            <a:t>.</a:t>
          </a:r>
        </a:p>
      </dgm:t>
    </dgm:pt>
    <dgm:pt modelId="{EDF466FB-4819-654F-A4BB-13A03BA241A8}" type="parTrans" cxnId="{54456394-DE88-104E-BE43-1E7826CFE14E}">
      <dgm:prSet/>
      <dgm:spPr/>
      <dgm:t>
        <a:bodyPr/>
        <a:lstStyle/>
        <a:p>
          <a:endParaRPr lang="en-US"/>
        </a:p>
      </dgm:t>
    </dgm:pt>
    <dgm:pt modelId="{F139B568-C31D-E849-8FFC-20AF4DD07A40}" type="sibTrans" cxnId="{54456394-DE88-104E-BE43-1E7826CFE14E}">
      <dgm:prSet/>
      <dgm:spPr/>
      <dgm:t>
        <a:bodyPr/>
        <a:lstStyle/>
        <a:p>
          <a:endParaRPr lang="en-US"/>
        </a:p>
      </dgm:t>
    </dgm:pt>
    <dgm:pt modelId="{3ED04D1D-E348-8148-B2CC-F6DA9C09685A}">
      <dgm:prSet/>
      <dgm:spPr/>
      <dgm:t>
        <a:bodyPr/>
        <a:lstStyle/>
        <a:p>
          <a:r>
            <a:rPr lang="en-US" dirty="0">
              <a:solidFill>
                <a:schemeClr val="bg1"/>
              </a:solidFill>
            </a:rPr>
            <a:t>The current table has a primary key constraint and the history table does not have a primary key constraint.</a:t>
          </a:r>
        </a:p>
      </dgm:t>
    </dgm:pt>
    <dgm:pt modelId="{12C76B64-5B55-C746-B674-3FCD1AF0A6C7}" type="parTrans" cxnId="{57C2CA73-3C84-8549-AE13-1C13E2E56222}">
      <dgm:prSet/>
      <dgm:spPr/>
      <dgm:t>
        <a:bodyPr/>
        <a:lstStyle/>
        <a:p>
          <a:endParaRPr lang="en-US"/>
        </a:p>
      </dgm:t>
    </dgm:pt>
    <dgm:pt modelId="{0C4318AC-782B-B549-8B08-9E1BAF8CC19D}" type="sibTrans" cxnId="{57C2CA73-3C84-8549-AE13-1C13E2E56222}">
      <dgm:prSet/>
      <dgm:spPr/>
      <dgm:t>
        <a:bodyPr/>
        <a:lstStyle/>
        <a:p>
          <a:endParaRPr lang="en-US"/>
        </a:p>
      </dgm:t>
    </dgm:pt>
    <dgm:pt modelId="{B9623D78-426D-8D44-8ACE-56A147090BEB}">
      <dgm:prSet/>
      <dgm:spPr/>
      <dgm:t>
        <a:bodyPr/>
        <a:lstStyle/>
        <a:p>
          <a:r>
            <a:rPr lang="en-US" dirty="0">
              <a:solidFill>
                <a:schemeClr val="bg1"/>
              </a:solidFill>
            </a:rPr>
            <a:t>No </a:t>
          </a:r>
          <a:r>
            <a:rPr lang="en-US" b="1" dirty="0">
              <a:solidFill>
                <a:schemeClr val="bg1"/>
              </a:solidFill>
            </a:rPr>
            <a:t>IDENTITY</a:t>
          </a:r>
          <a:r>
            <a:rPr lang="en-US" dirty="0">
              <a:solidFill>
                <a:schemeClr val="bg1"/>
              </a:solidFill>
            </a:rPr>
            <a:t> columns are defined in the history table.</a:t>
          </a:r>
        </a:p>
      </dgm:t>
    </dgm:pt>
    <dgm:pt modelId="{EF7B4D15-BFF3-254C-A29A-5E99512D9FED}" type="parTrans" cxnId="{CA7B2075-8F01-D445-BBFC-B71BF07E8322}">
      <dgm:prSet/>
      <dgm:spPr/>
      <dgm:t>
        <a:bodyPr/>
        <a:lstStyle/>
        <a:p>
          <a:endParaRPr lang="en-US"/>
        </a:p>
      </dgm:t>
    </dgm:pt>
    <dgm:pt modelId="{E832791B-7A1A-C540-A17D-F33444E45897}" type="sibTrans" cxnId="{CA7B2075-8F01-D445-BBFC-B71BF07E8322}">
      <dgm:prSet/>
      <dgm:spPr/>
      <dgm:t>
        <a:bodyPr/>
        <a:lstStyle/>
        <a:p>
          <a:endParaRPr lang="en-US"/>
        </a:p>
      </dgm:t>
    </dgm:pt>
    <dgm:pt modelId="{8133922B-AF07-7F41-8C25-DF934675BA40}">
      <dgm:prSet/>
      <dgm:spPr/>
      <dgm:t>
        <a:bodyPr/>
        <a:lstStyle/>
        <a:p>
          <a:r>
            <a:rPr lang="en-US" dirty="0">
              <a:solidFill>
                <a:schemeClr val="bg1"/>
              </a:solidFill>
            </a:rPr>
            <a:t>No triggers are defined in the history table.</a:t>
          </a:r>
        </a:p>
      </dgm:t>
    </dgm:pt>
    <dgm:pt modelId="{65A37015-325A-7349-8C97-2085F6E88D8F}" type="parTrans" cxnId="{9EA77DEC-204A-E940-96B4-E15E85DCCCE0}">
      <dgm:prSet/>
      <dgm:spPr/>
      <dgm:t>
        <a:bodyPr/>
        <a:lstStyle/>
        <a:p>
          <a:endParaRPr lang="en-US"/>
        </a:p>
      </dgm:t>
    </dgm:pt>
    <dgm:pt modelId="{813A3C5D-5C79-F348-A5F0-E8F6B2290CF4}" type="sibTrans" cxnId="{9EA77DEC-204A-E940-96B4-E15E85DCCCE0}">
      <dgm:prSet/>
      <dgm:spPr/>
      <dgm:t>
        <a:bodyPr/>
        <a:lstStyle/>
        <a:p>
          <a:endParaRPr lang="en-US"/>
        </a:p>
      </dgm:t>
    </dgm:pt>
    <dgm:pt modelId="{8DEC2ACC-6119-534A-8D09-EECCE8011E33}">
      <dgm:prSet/>
      <dgm:spPr/>
      <dgm:t>
        <a:bodyPr/>
        <a:lstStyle/>
        <a:p>
          <a:r>
            <a:rPr lang="en-US" dirty="0">
              <a:solidFill>
                <a:schemeClr val="bg1"/>
              </a:solidFill>
            </a:rPr>
            <a:t>No foreign keys are defined in the history table.</a:t>
          </a:r>
        </a:p>
      </dgm:t>
    </dgm:pt>
    <dgm:pt modelId="{766DE707-5305-064E-8D9D-61E09996E9C2}" type="parTrans" cxnId="{7F8C4EAD-3D3D-6D4D-A5BD-B80E5042A391}">
      <dgm:prSet/>
      <dgm:spPr/>
      <dgm:t>
        <a:bodyPr/>
        <a:lstStyle/>
        <a:p>
          <a:endParaRPr lang="en-US"/>
        </a:p>
      </dgm:t>
    </dgm:pt>
    <dgm:pt modelId="{923A39CA-5A5D-D646-ABE2-7B41FE369E00}" type="sibTrans" cxnId="{7F8C4EAD-3D3D-6D4D-A5BD-B80E5042A391}">
      <dgm:prSet/>
      <dgm:spPr/>
      <dgm:t>
        <a:bodyPr/>
        <a:lstStyle/>
        <a:p>
          <a:endParaRPr lang="en-US"/>
        </a:p>
      </dgm:t>
    </dgm:pt>
    <dgm:pt modelId="{B94D2BA2-F478-E648-98B0-5504D4E00E01}">
      <dgm:prSet/>
      <dgm:spPr/>
      <dgm:t>
        <a:bodyPr/>
        <a:lstStyle/>
        <a:p>
          <a:r>
            <a:rPr lang="en-US" dirty="0">
              <a:solidFill>
                <a:schemeClr val="bg1"/>
              </a:solidFill>
            </a:rPr>
            <a:t>No table or column constraints are defined on the history table. However, default column values on the history table are permitted.</a:t>
          </a:r>
        </a:p>
      </dgm:t>
    </dgm:pt>
    <dgm:pt modelId="{44D5F04C-D7FE-F545-9524-364BB7ACB129}" type="parTrans" cxnId="{D526CF7A-967F-5C45-8DBA-BF66FA29F99B}">
      <dgm:prSet/>
      <dgm:spPr/>
      <dgm:t>
        <a:bodyPr/>
        <a:lstStyle/>
        <a:p>
          <a:endParaRPr lang="en-US"/>
        </a:p>
      </dgm:t>
    </dgm:pt>
    <dgm:pt modelId="{AE148691-D8A3-B245-BABF-34BD3F4CFF00}" type="sibTrans" cxnId="{D526CF7A-967F-5C45-8DBA-BF66FA29F99B}">
      <dgm:prSet/>
      <dgm:spPr/>
      <dgm:t>
        <a:bodyPr/>
        <a:lstStyle/>
        <a:p>
          <a:endParaRPr lang="en-US"/>
        </a:p>
      </dgm:t>
    </dgm:pt>
    <dgm:pt modelId="{D6DC2E98-36DC-AC40-9AC9-E9A34D1EBAAE}">
      <dgm:prSet/>
      <dgm:spPr/>
      <dgm:t>
        <a:bodyPr/>
        <a:lstStyle/>
        <a:p>
          <a:r>
            <a:rPr lang="en-US" dirty="0">
              <a:solidFill>
                <a:schemeClr val="bg1"/>
              </a:solidFill>
            </a:rPr>
            <a:t>The history table is not placed in a read-only filegroup.</a:t>
          </a:r>
        </a:p>
      </dgm:t>
    </dgm:pt>
    <dgm:pt modelId="{74FBE0B5-B364-BE40-B2B6-1EBE82B7E0F0}" type="parTrans" cxnId="{BA6DDF51-D832-0346-9D10-F2E921BDBAFA}">
      <dgm:prSet/>
      <dgm:spPr/>
      <dgm:t>
        <a:bodyPr/>
        <a:lstStyle/>
        <a:p>
          <a:endParaRPr lang="en-US"/>
        </a:p>
      </dgm:t>
    </dgm:pt>
    <dgm:pt modelId="{A0BCD858-1888-994B-AFC7-B200A8B2A3E8}" type="sibTrans" cxnId="{BA6DDF51-D832-0346-9D10-F2E921BDBAFA}">
      <dgm:prSet/>
      <dgm:spPr/>
      <dgm:t>
        <a:bodyPr/>
        <a:lstStyle/>
        <a:p>
          <a:endParaRPr lang="en-US"/>
        </a:p>
      </dgm:t>
    </dgm:pt>
    <dgm:pt modelId="{97E3DEF6-C371-0E44-BA47-F020910CA7E2}">
      <dgm:prSet/>
      <dgm:spPr/>
      <dgm:t>
        <a:bodyPr/>
        <a:lstStyle/>
        <a:p>
          <a:r>
            <a:rPr lang="en-US" dirty="0">
              <a:solidFill>
                <a:schemeClr val="bg1"/>
              </a:solidFill>
            </a:rPr>
            <a:t>The history table is not configured for change tracking or change data capture.</a:t>
          </a:r>
        </a:p>
      </dgm:t>
    </dgm:pt>
    <dgm:pt modelId="{758E9B44-DF9A-5748-992F-147397A39B90}" type="parTrans" cxnId="{F5C0D670-DD66-B440-B89A-CB4D57C31583}">
      <dgm:prSet/>
      <dgm:spPr/>
      <dgm:t>
        <a:bodyPr/>
        <a:lstStyle/>
        <a:p>
          <a:endParaRPr lang="en-US"/>
        </a:p>
      </dgm:t>
    </dgm:pt>
    <dgm:pt modelId="{7C4A926A-CB72-954C-9428-9F3F0C9E17D1}" type="sibTrans" cxnId="{F5C0D670-DD66-B440-B89A-CB4D57C31583}">
      <dgm:prSet/>
      <dgm:spPr/>
      <dgm:t>
        <a:bodyPr/>
        <a:lstStyle/>
        <a:p>
          <a:endParaRPr lang="en-US"/>
        </a:p>
      </dgm:t>
    </dgm:pt>
    <dgm:pt modelId="{19DD65C4-A4CA-F94B-B355-1D8D582C0275}" type="pres">
      <dgm:prSet presAssocID="{4091315A-A5F6-C14B-9DA1-69AD677AA926}" presName="diagram" presStyleCnt="0">
        <dgm:presLayoutVars>
          <dgm:dir/>
          <dgm:resizeHandles val="exact"/>
        </dgm:presLayoutVars>
      </dgm:prSet>
      <dgm:spPr/>
    </dgm:pt>
    <dgm:pt modelId="{283B50F7-0F4D-9B40-A7E9-3EC4F0513610}" type="pres">
      <dgm:prSet presAssocID="{1FFC8211-B0C0-DD4E-84E1-28AEB0E821CC}" presName="node" presStyleLbl="node1" presStyleIdx="0" presStyleCnt="10">
        <dgm:presLayoutVars>
          <dgm:bulletEnabled val="1"/>
        </dgm:presLayoutVars>
      </dgm:prSet>
      <dgm:spPr/>
    </dgm:pt>
    <dgm:pt modelId="{54BCF40B-78CA-7740-8608-F6D7C41F0D39}" type="pres">
      <dgm:prSet presAssocID="{7FD2666E-89AD-5E4B-BB01-A7B2FC3B8CD9}" presName="sibTrans" presStyleCnt="0"/>
      <dgm:spPr/>
    </dgm:pt>
    <dgm:pt modelId="{58A78D78-CFDC-FA43-9C00-7EC50BFD8A0C}" type="pres">
      <dgm:prSet presAssocID="{27A8861A-E531-6540-B182-30903F689F48}" presName="node" presStyleLbl="node1" presStyleIdx="1" presStyleCnt="10">
        <dgm:presLayoutVars>
          <dgm:bulletEnabled val="1"/>
        </dgm:presLayoutVars>
      </dgm:prSet>
      <dgm:spPr/>
    </dgm:pt>
    <dgm:pt modelId="{22C61841-E137-B747-A8D4-755F7D874049}" type="pres">
      <dgm:prSet presAssocID="{AAA6E336-68A7-5346-B3F2-5C7D4ACC3FCA}" presName="sibTrans" presStyleCnt="0"/>
      <dgm:spPr/>
    </dgm:pt>
    <dgm:pt modelId="{A3F7D15B-1B44-D04B-B421-8B4563AD41D0}" type="pres">
      <dgm:prSet presAssocID="{C3E257F7-6412-5141-8915-B943426405B8}" presName="node" presStyleLbl="node1" presStyleIdx="2" presStyleCnt="10">
        <dgm:presLayoutVars>
          <dgm:bulletEnabled val="1"/>
        </dgm:presLayoutVars>
      </dgm:prSet>
      <dgm:spPr/>
    </dgm:pt>
    <dgm:pt modelId="{2EDE0DA3-3C59-C447-BB54-032EEE57BB8B}" type="pres">
      <dgm:prSet presAssocID="{F139B568-C31D-E849-8FFC-20AF4DD07A40}" presName="sibTrans" presStyleCnt="0"/>
      <dgm:spPr/>
    </dgm:pt>
    <dgm:pt modelId="{04AFE354-EC11-1849-9393-A8F9AF679A7E}" type="pres">
      <dgm:prSet presAssocID="{3ED04D1D-E348-8148-B2CC-F6DA9C09685A}" presName="node" presStyleLbl="node1" presStyleIdx="3" presStyleCnt="10">
        <dgm:presLayoutVars>
          <dgm:bulletEnabled val="1"/>
        </dgm:presLayoutVars>
      </dgm:prSet>
      <dgm:spPr/>
    </dgm:pt>
    <dgm:pt modelId="{DBF53481-16BD-C24B-A0D8-C93EA05496CA}" type="pres">
      <dgm:prSet presAssocID="{0C4318AC-782B-B549-8B08-9E1BAF8CC19D}" presName="sibTrans" presStyleCnt="0"/>
      <dgm:spPr/>
    </dgm:pt>
    <dgm:pt modelId="{B66ECA0D-FF6C-B347-B333-9DED8684DE01}" type="pres">
      <dgm:prSet presAssocID="{B9623D78-426D-8D44-8ACE-56A147090BEB}" presName="node" presStyleLbl="node1" presStyleIdx="4" presStyleCnt="10">
        <dgm:presLayoutVars>
          <dgm:bulletEnabled val="1"/>
        </dgm:presLayoutVars>
      </dgm:prSet>
      <dgm:spPr/>
    </dgm:pt>
    <dgm:pt modelId="{0734E6DE-246B-B148-BFF6-C23FC95301E3}" type="pres">
      <dgm:prSet presAssocID="{E832791B-7A1A-C540-A17D-F33444E45897}" presName="sibTrans" presStyleCnt="0"/>
      <dgm:spPr/>
    </dgm:pt>
    <dgm:pt modelId="{FE6FC0EB-FF68-8241-892B-311FE35D1BDB}" type="pres">
      <dgm:prSet presAssocID="{8133922B-AF07-7F41-8C25-DF934675BA40}" presName="node" presStyleLbl="node1" presStyleIdx="5" presStyleCnt="10">
        <dgm:presLayoutVars>
          <dgm:bulletEnabled val="1"/>
        </dgm:presLayoutVars>
      </dgm:prSet>
      <dgm:spPr/>
    </dgm:pt>
    <dgm:pt modelId="{8D799BA5-CE4E-1C4B-AD03-8D8690FAEA5D}" type="pres">
      <dgm:prSet presAssocID="{813A3C5D-5C79-F348-A5F0-E8F6B2290CF4}" presName="sibTrans" presStyleCnt="0"/>
      <dgm:spPr/>
    </dgm:pt>
    <dgm:pt modelId="{AFA3E4CA-154E-C94C-A3BA-74176BFF1006}" type="pres">
      <dgm:prSet presAssocID="{8DEC2ACC-6119-534A-8D09-EECCE8011E33}" presName="node" presStyleLbl="node1" presStyleIdx="6" presStyleCnt="10">
        <dgm:presLayoutVars>
          <dgm:bulletEnabled val="1"/>
        </dgm:presLayoutVars>
      </dgm:prSet>
      <dgm:spPr/>
    </dgm:pt>
    <dgm:pt modelId="{144D6114-732D-E14A-ACE2-2621A1231CC2}" type="pres">
      <dgm:prSet presAssocID="{923A39CA-5A5D-D646-ABE2-7B41FE369E00}" presName="sibTrans" presStyleCnt="0"/>
      <dgm:spPr/>
    </dgm:pt>
    <dgm:pt modelId="{9C1EB1D9-5DEE-C14D-82D5-585ED4BC2AB9}" type="pres">
      <dgm:prSet presAssocID="{B94D2BA2-F478-E648-98B0-5504D4E00E01}" presName="node" presStyleLbl="node1" presStyleIdx="7" presStyleCnt="10">
        <dgm:presLayoutVars>
          <dgm:bulletEnabled val="1"/>
        </dgm:presLayoutVars>
      </dgm:prSet>
      <dgm:spPr/>
    </dgm:pt>
    <dgm:pt modelId="{2E186A98-CB56-3742-A665-3C764D3AE25B}" type="pres">
      <dgm:prSet presAssocID="{AE148691-D8A3-B245-BABF-34BD3F4CFF00}" presName="sibTrans" presStyleCnt="0"/>
      <dgm:spPr/>
    </dgm:pt>
    <dgm:pt modelId="{A43F0580-2E1B-F04C-BAB0-B6906572F51A}" type="pres">
      <dgm:prSet presAssocID="{D6DC2E98-36DC-AC40-9AC9-E9A34D1EBAAE}" presName="node" presStyleLbl="node1" presStyleIdx="8" presStyleCnt="10">
        <dgm:presLayoutVars>
          <dgm:bulletEnabled val="1"/>
        </dgm:presLayoutVars>
      </dgm:prSet>
      <dgm:spPr/>
    </dgm:pt>
    <dgm:pt modelId="{B0AAD903-8DE6-C141-8360-CED0F95903A5}" type="pres">
      <dgm:prSet presAssocID="{A0BCD858-1888-994B-AFC7-B200A8B2A3E8}" presName="sibTrans" presStyleCnt="0"/>
      <dgm:spPr/>
    </dgm:pt>
    <dgm:pt modelId="{8BEF624C-D1A1-5743-9183-5795AB56B92A}" type="pres">
      <dgm:prSet presAssocID="{97E3DEF6-C371-0E44-BA47-F020910CA7E2}" presName="node" presStyleLbl="node1" presStyleIdx="9" presStyleCnt="10">
        <dgm:presLayoutVars>
          <dgm:bulletEnabled val="1"/>
        </dgm:presLayoutVars>
      </dgm:prSet>
      <dgm:spPr/>
    </dgm:pt>
  </dgm:ptLst>
  <dgm:cxnLst>
    <dgm:cxn modelId="{F6ABFC02-236D-5749-A444-D276EB2CB590}" type="presOf" srcId="{D6DC2E98-36DC-AC40-9AC9-E9A34D1EBAAE}" destId="{A43F0580-2E1B-F04C-BAB0-B6906572F51A}" srcOrd="0" destOrd="0" presId="urn:microsoft.com/office/officeart/2005/8/layout/default"/>
    <dgm:cxn modelId="{3BDC221C-9CC2-3742-BDF9-FDE49B54344A}" type="presOf" srcId="{8133922B-AF07-7F41-8C25-DF934675BA40}" destId="{FE6FC0EB-FF68-8241-892B-311FE35D1BDB}" srcOrd="0" destOrd="0" presId="urn:microsoft.com/office/officeart/2005/8/layout/default"/>
    <dgm:cxn modelId="{2B51ED34-808A-504F-8F19-ABECF0CF02F2}" type="presOf" srcId="{B94D2BA2-F478-E648-98B0-5504D4E00E01}" destId="{9C1EB1D9-5DEE-C14D-82D5-585ED4BC2AB9}" srcOrd="0" destOrd="0" presId="urn:microsoft.com/office/officeart/2005/8/layout/default"/>
    <dgm:cxn modelId="{BA6DDF51-D832-0346-9D10-F2E921BDBAFA}" srcId="{4091315A-A5F6-C14B-9DA1-69AD677AA926}" destId="{D6DC2E98-36DC-AC40-9AC9-E9A34D1EBAAE}" srcOrd="8" destOrd="0" parTransId="{74FBE0B5-B364-BE40-B2B6-1EBE82B7E0F0}" sibTransId="{A0BCD858-1888-994B-AFC7-B200A8B2A3E8}"/>
    <dgm:cxn modelId="{1AADC162-D92C-B84C-B294-2BAE70E285A9}" type="presOf" srcId="{4091315A-A5F6-C14B-9DA1-69AD677AA926}" destId="{19DD65C4-A4CA-F94B-B355-1D8D582C0275}" srcOrd="0" destOrd="0" presId="urn:microsoft.com/office/officeart/2005/8/layout/default"/>
    <dgm:cxn modelId="{6D709E6F-0E80-D345-9669-1AAD586C8D66}" type="presOf" srcId="{27A8861A-E531-6540-B182-30903F689F48}" destId="{58A78D78-CFDC-FA43-9C00-7EC50BFD8A0C}" srcOrd="0" destOrd="0" presId="urn:microsoft.com/office/officeart/2005/8/layout/default"/>
    <dgm:cxn modelId="{F5C0D670-DD66-B440-B89A-CB4D57C31583}" srcId="{4091315A-A5F6-C14B-9DA1-69AD677AA926}" destId="{97E3DEF6-C371-0E44-BA47-F020910CA7E2}" srcOrd="9" destOrd="0" parTransId="{758E9B44-DF9A-5748-992F-147397A39B90}" sibTransId="{7C4A926A-CB72-954C-9428-9F3F0C9E17D1}"/>
    <dgm:cxn modelId="{57C2CA73-3C84-8549-AE13-1C13E2E56222}" srcId="{4091315A-A5F6-C14B-9DA1-69AD677AA926}" destId="{3ED04D1D-E348-8148-B2CC-F6DA9C09685A}" srcOrd="3" destOrd="0" parTransId="{12C76B64-5B55-C746-B674-3FCD1AF0A6C7}" sibTransId="{0C4318AC-782B-B549-8B08-9E1BAF8CC19D}"/>
    <dgm:cxn modelId="{CA7B2075-8F01-D445-BBFC-B71BF07E8322}" srcId="{4091315A-A5F6-C14B-9DA1-69AD677AA926}" destId="{B9623D78-426D-8D44-8ACE-56A147090BEB}" srcOrd="4" destOrd="0" parTransId="{EF7B4D15-BFF3-254C-A29A-5E99512D9FED}" sibTransId="{E832791B-7A1A-C540-A17D-F33444E45897}"/>
    <dgm:cxn modelId="{D526CF7A-967F-5C45-8DBA-BF66FA29F99B}" srcId="{4091315A-A5F6-C14B-9DA1-69AD677AA926}" destId="{B94D2BA2-F478-E648-98B0-5504D4E00E01}" srcOrd="7" destOrd="0" parTransId="{44D5F04C-D7FE-F545-9524-364BB7ACB129}" sibTransId="{AE148691-D8A3-B245-BABF-34BD3F4CFF00}"/>
    <dgm:cxn modelId="{8C5F0D81-E991-B543-920B-19DBC08EDDB4}" type="presOf" srcId="{8DEC2ACC-6119-534A-8D09-EECCE8011E33}" destId="{AFA3E4CA-154E-C94C-A3BA-74176BFF1006}" srcOrd="0" destOrd="0" presId="urn:microsoft.com/office/officeart/2005/8/layout/default"/>
    <dgm:cxn modelId="{4FD9E191-5532-1045-B5BC-D11EB9BE823A}" type="presOf" srcId="{3ED04D1D-E348-8148-B2CC-F6DA9C09685A}" destId="{04AFE354-EC11-1849-9393-A8F9AF679A7E}" srcOrd="0" destOrd="0" presId="urn:microsoft.com/office/officeart/2005/8/layout/default"/>
    <dgm:cxn modelId="{54456394-DE88-104E-BE43-1E7826CFE14E}" srcId="{4091315A-A5F6-C14B-9DA1-69AD677AA926}" destId="{C3E257F7-6412-5141-8915-B943426405B8}" srcOrd="2" destOrd="0" parTransId="{EDF466FB-4819-654F-A4BB-13A03BA241A8}" sibTransId="{F139B568-C31D-E849-8FFC-20AF4DD07A40}"/>
    <dgm:cxn modelId="{BB6C72A1-5E67-1D4C-9094-970765D0744B}" srcId="{4091315A-A5F6-C14B-9DA1-69AD677AA926}" destId="{27A8861A-E531-6540-B182-30903F689F48}" srcOrd="1" destOrd="0" parTransId="{17495D90-523D-D340-BBE2-234B382CA331}" sibTransId="{AAA6E336-68A7-5346-B3F2-5C7D4ACC3FCA}"/>
    <dgm:cxn modelId="{7F8C4EAD-3D3D-6D4D-A5BD-B80E5042A391}" srcId="{4091315A-A5F6-C14B-9DA1-69AD677AA926}" destId="{8DEC2ACC-6119-534A-8D09-EECCE8011E33}" srcOrd="6" destOrd="0" parTransId="{766DE707-5305-064E-8D9D-61E09996E9C2}" sibTransId="{923A39CA-5A5D-D646-ABE2-7B41FE369E00}"/>
    <dgm:cxn modelId="{B24662B9-7C27-3549-81B5-23E6818631DF}" type="presOf" srcId="{C3E257F7-6412-5141-8915-B943426405B8}" destId="{A3F7D15B-1B44-D04B-B421-8B4563AD41D0}" srcOrd="0" destOrd="0" presId="urn:microsoft.com/office/officeart/2005/8/layout/default"/>
    <dgm:cxn modelId="{088E7CC6-1E6B-F442-B7A1-10F5C333B627}" type="presOf" srcId="{97E3DEF6-C371-0E44-BA47-F020910CA7E2}" destId="{8BEF624C-D1A1-5743-9183-5795AB56B92A}" srcOrd="0" destOrd="0" presId="urn:microsoft.com/office/officeart/2005/8/layout/default"/>
    <dgm:cxn modelId="{94BEB5C7-C98A-4245-8CBF-F961E76C013E}" type="presOf" srcId="{1FFC8211-B0C0-DD4E-84E1-28AEB0E821CC}" destId="{283B50F7-0F4D-9B40-A7E9-3EC4F0513610}" srcOrd="0" destOrd="0" presId="urn:microsoft.com/office/officeart/2005/8/layout/default"/>
    <dgm:cxn modelId="{91B2F3D6-00CD-AB44-B9D3-9945D7C72CEA}" type="presOf" srcId="{B9623D78-426D-8D44-8ACE-56A147090BEB}" destId="{B66ECA0D-FF6C-B347-B333-9DED8684DE01}" srcOrd="0" destOrd="0" presId="urn:microsoft.com/office/officeart/2005/8/layout/default"/>
    <dgm:cxn modelId="{9EA77DEC-204A-E940-96B4-E15E85DCCCE0}" srcId="{4091315A-A5F6-C14B-9DA1-69AD677AA926}" destId="{8133922B-AF07-7F41-8C25-DF934675BA40}" srcOrd="5" destOrd="0" parTransId="{65A37015-325A-7349-8C97-2085F6E88D8F}" sibTransId="{813A3C5D-5C79-F348-A5F0-E8F6B2290CF4}"/>
    <dgm:cxn modelId="{80DB90FE-A403-474A-AFA8-443A350B9093}" srcId="{4091315A-A5F6-C14B-9DA1-69AD677AA926}" destId="{1FFC8211-B0C0-DD4E-84E1-28AEB0E821CC}" srcOrd="0" destOrd="0" parTransId="{63A4A9A4-8EE1-7648-BF7F-D2F771A153F6}" sibTransId="{7FD2666E-89AD-5E4B-BB01-A7B2FC3B8CD9}"/>
    <dgm:cxn modelId="{D2EFCCEA-EB18-184B-A97C-018A79202B82}" type="presParOf" srcId="{19DD65C4-A4CA-F94B-B355-1D8D582C0275}" destId="{283B50F7-0F4D-9B40-A7E9-3EC4F0513610}" srcOrd="0" destOrd="0" presId="urn:microsoft.com/office/officeart/2005/8/layout/default"/>
    <dgm:cxn modelId="{0137AE48-E998-524F-9855-0FF1667853D9}" type="presParOf" srcId="{19DD65C4-A4CA-F94B-B355-1D8D582C0275}" destId="{54BCF40B-78CA-7740-8608-F6D7C41F0D39}" srcOrd="1" destOrd="0" presId="urn:microsoft.com/office/officeart/2005/8/layout/default"/>
    <dgm:cxn modelId="{94C15D03-7C12-6B4E-B8A9-E04E2D3A3A11}" type="presParOf" srcId="{19DD65C4-A4CA-F94B-B355-1D8D582C0275}" destId="{58A78D78-CFDC-FA43-9C00-7EC50BFD8A0C}" srcOrd="2" destOrd="0" presId="urn:microsoft.com/office/officeart/2005/8/layout/default"/>
    <dgm:cxn modelId="{002A8A54-3F2E-9244-BBB7-DE82E8812148}" type="presParOf" srcId="{19DD65C4-A4CA-F94B-B355-1D8D582C0275}" destId="{22C61841-E137-B747-A8D4-755F7D874049}" srcOrd="3" destOrd="0" presId="urn:microsoft.com/office/officeart/2005/8/layout/default"/>
    <dgm:cxn modelId="{AFAE4025-981D-0147-B7DF-53E5307E9720}" type="presParOf" srcId="{19DD65C4-A4CA-F94B-B355-1D8D582C0275}" destId="{A3F7D15B-1B44-D04B-B421-8B4563AD41D0}" srcOrd="4" destOrd="0" presId="urn:microsoft.com/office/officeart/2005/8/layout/default"/>
    <dgm:cxn modelId="{2A258CC2-1C3A-1943-8816-F1BA5AC7A5B1}" type="presParOf" srcId="{19DD65C4-A4CA-F94B-B355-1D8D582C0275}" destId="{2EDE0DA3-3C59-C447-BB54-032EEE57BB8B}" srcOrd="5" destOrd="0" presId="urn:microsoft.com/office/officeart/2005/8/layout/default"/>
    <dgm:cxn modelId="{EFC725E7-9BD8-0B4D-A508-9313701C2FE1}" type="presParOf" srcId="{19DD65C4-A4CA-F94B-B355-1D8D582C0275}" destId="{04AFE354-EC11-1849-9393-A8F9AF679A7E}" srcOrd="6" destOrd="0" presId="urn:microsoft.com/office/officeart/2005/8/layout/default"/>
    <dgm:cxn modelId="{9B384EB3-FE71-F945-80B6-0F5336397F36}" type="presParOf" srcId="{19DD65C4-A4CA-F94B-B355-1D8D582C0275}" destId="{DBF53481-16BD-C24B-A0D8-C93EA05496CA}" srcOrd="7" destOrd="0" presId="urn:microsoft.com/office/officeart/2005/8/layout/default"/>
    <dgm:cxn modelId="{9C881FE3-4C12-DA43-B49D-1BE59A98E42D}" type="presParOf" srcId="{19DD65C4-A4CA-F94B-B355-1D8D582C0275}" destId="{B66ECA0D-FF6C-B347-B333-9DED8684DE01}" srcOrd="8" destOrd="0" presId="urn:microsoft.com/office/officeart/2005/8/layout/default"/>
    <dgm:cxn modelId="{04DFB466-EF6E-154C-9932-DADEB99F1627}" type="presParOf" srcId="{19DD65C4-A4CA-F94B-B355-1D8D582C0275}" destId="{0734E6DE-246B-B148-BFF6-C23FC95301E3}" srcOrd="9" destOrd="0" presId="urn:microsoft.com/office/officeart/2005/8/layout/default"/>
    <dgm:cxn modelId="{9003A5A9-DDBE-964F-A9AE-435599040B4C}" type="presParOf" srcId="{19DD65C4-A4CA-F94B-B355-1D8D582C0275}" destId="{FE6FC0EB-FF68-8241-892B-311FE35D1BDB}" srcOrd="10" destOrd="0" presId="urn:microsoft.com/office/officeart/2005/8/layout/default"/>
    <dgm:cxn modelId="{37A64C14-7E4D-DC4B-B0E3-FCB9D57D266E}" type="presParOf" srcId="{19DD65C4-A4CA-F94B-B355-1D8D582C0275}" destId="{8D799BA5-CE4E-1C4B-AD03-8D8690FAEA5D}" srcOrd="11" destOrd="0" presId="urn:microsoft.com/office/officeart/2005/8/layout/default"/>
    <dgm:cxn modelId="{5418BB4D-73F5-7D46-9B7B-9C5B2BA45620}" type="presParOf" srcId="{19DD65C4-A4CA-F94B-B355-1D8D582C0275}" destId="{AFA3E4CA-154E-C94C-A3BA-74176BFF1006}" srcOrd="12" destOrd="0" presId="urn:microsoft.com/office/officeart/2005/8/layout/default"/>
    <dgm:cxn modelId="{6F859DFE-0138-6240-8F7D-6AC63C9EB16E}" type="presParOf" srcId="{19DD65C4-A4CA-F94B-B355-1D8D582C0275}" destId="{144D6114-732D-E14A-ACE2-2621A1231CC2}" srcOrd="13" destOrd="0" presId="urn:microsoft.com/office/officeart/2005/8/layout/default"/>
    <dgm:cxn modelId="{7CC82B61-AE71-0141-9731-AB88CA039D7E}" type="presParOf" srcId="{19DD65C4-A4CA-F94B-B355-1D8D582C0275}" destId="{9C1EB1D9-5DEE-C14D-82D5-585ED4BC2AB9}" srcOrd="14" destOrd="0" presId="urn:microsoft.com/office/officeart/2005/8/layout/default"/>
    <dgm:cxn modelId="{FCDFE665-A8C9-9446-A2F1-2B8255C9F246}" type="presParOf" srcId="{19DD65C4-A4CA-F94B-B355-1D8D582C0275}" destId="{2E186A98-CB56-3742-A665-3C764D3AE25B}" srcOrd="15" destOrd="0" presId="urn:microsoft.com/office/officeart/2005/8/layout/default"/>
    <dgm:cxn modelId="{CA31A6EE-CF89-6845-917A-F06679481EC8}" type="presParOf" srcId="{19DD65C4-A4CA-F94B-B355-1D8D582C0275}" destId="{A43F0580-2E1B-F04C-BAB0-B6906572F51A}" srcOrd="16" destOrd="0" presId="urn:microsoft.com/office/officeart/2005/8/layout/default"/>
    <dgm:cxn modelId="{CEF229C9-E7A4-B34B-8B03-149EAC54E820}" type="presParOf" srcId="{19DD65C4-A4CA-F94B-B355-1D8D582C0275}" destId="{B0AAD903-8DE6-C141-8360-CED0F95903A5}" srcOrd="17" destOrd="0" presId="urn:microsoft.com/office/officeart/2005/8/layout/default"/>
    <dgm:cxn modelId="{E14774D7-B006-B947-BB77-A0C1E5E96ECB}" type="presParOf" srcId="{19DD65C4-A4CA-F94B-B355-1D8D582C0275}" destId="{8BEF624C-D1A1-5743-9183-5795AB56B92A}" srcOrd="1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19DEC-5FEE-564E-804B-2C0EE50A1C8D}">
      <dsp:nvSpPr>
        <dsp:cNvPr id="0" name=""/>
        <dsp:cNvSpPr/>
      </dsp:nvSpPr>
      <dsp:spPr>
        <a:xfrm>
          <a:off x="0" y="439"/>
          <a:ext cx="1083064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8F0AF5-23EF-0C49-AD8F-F5082A001ABD}">
      <dsp:nvSpPr>
        <dsp:cNvPr id="0" name=""/>
        <dsp:cNvSpPr/>
      </dsp:nvSpPr>
      <dsp:spPr>
        <a:xfrm>
          <a:off x="0" y="439"/>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baseline="0"/>
            <a:t>Auditing all data changes/forensics</a:t>
          </a:r>
          <a:endParaRPr lang="en-US" sz="3400" kern="1200"/>
        </a:p>
      </dsp:txBody>
      <dsp:txXfrm>
        <a:off x="0" y="439"/>
        <a:ext cx="10830641" cy="719596"/>
      </dsp:txXfrm>
    </dsp:sp>
    <dsp:sp modelId="{0B287DA2-5A39-A940-BC85-012E4C23C729}">
      <dsp:nvSpPr>
        <dsp:cNvPr id="0" name=""/>
        <dsp:cNvSpPr/>
      </dsp:nvSpPr>
      <dsp:spPr>
        <a:xfrm>
          <a:off x="0" y="720036"/>
          <a:ext cx="10830641" cy="0"/>
        </a:xfrm>
        <a:prstGeom prst="line">
          <a:avLst/>
        </a:prstGeom>
        <a:solidFill>
          <a:schemeClr val="accent2">
            <a:hueOff val="1385580"/>
            <a:satOff val="-238"/>
            <a:lumOff val="-2451"/>
            <a:alphaOff val="0"/>
          </a:schemeClr>
        </a:solidFill>
        <a:ln w="12700" cap="flat" cmpd="sng" algn="ctr">
          <a:solidFill>
            <a:schemeClr val="accent2">
              <a:hueOff val="1385580"/>
              <a:satOff val="-238"/>
              <a:lumOff val="-24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48059C-FF83-6943-8FEB-490AE780EE66}">
      <dsp:nvSpPr>
        <dsp:cNvPr id="0" name=""/>
        <dsp:cNvSpPr/>
      </dsp:nvSpPr>
      <dsp:spPr>
        <a:xfrm>
          <a:off x="0" y="720036"/>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baseline="0"/>
            <a:t>Reconstructing data from the past</a:t>
          </a:r>
          <a:endParaRPr lang="en-US" sz="3400" kern="1200"/>
        </a:p>
      </dsp:txBody>
      <dsp:txXfrm>
        <a:off x="0" y="720036"/>
        <a:ext cx="10830641" cy="719596"/>
      </dsp:txXfrm>
    </dsp:sp>
    <dsp:sp modelId="{0E291FBF-7823-CB4A-AFF8-94DCA9999227}">
      <dsp:nvSpPr>
        <dsp:cNvPr id="0" name=""/>
        <dsp:cNvSpPr/>
      </dsp:nvSpPr>
      <dsp:spPr>
        <a:xfrm>
          <a:off x="0" y="1439633"/>
          <a:ext cx="10830641" cy="0"/>
        </a:xfrm>
        <a:prstGeom prst="line">
          <a:avLst/>
        </a:prstGeom>
        <a:solidFill>
          <a:schemeClr val="accent2">
            <a:hueOff val="2771159"/>
            <a:satOff val="-477"/>
            <a:lumOff val="-4902"/>
            <a:alphaOff val="0"/>
          </a:schemeClr>
        </a:solidFill>
        <a:ln w="12700" cap="flat" cmpd="sng" algn="ctr">
          <a:solidFill>
            <a:schemeClr val="accent2">
              <a:hueOff val="2771159"/>
              <a:satOff val="-477"/>
              <a:lumOff val="-490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92954-C75D-F14C-85D6-6D9FCE63B9F7}">
      <dsp:nvSpPr>
        <dsp:cNvPr id="0" name=""/>
        <dsp:cNvSpPr/>
      </dsp:nvSpPr>
      <dsp:spPr>
        <a:xfrm>
          <a:off x="0" y="1439633"/>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baseline="0"/>
            <a:t>Calculating trends over time </a:t>
          </a:r>
          <a:endParaRPr lang="en-US" sz="3400" kern="1200"/>
        </a:p>
      </dsp:txBody>
      <dsp:txXfrm>
        <a:off x="0" y="1439633"/>
        <a:ext cx="10830641" cy="719596"/>
      </dsp:txXfrm>
    </dsp:sp>
    <dsp:sp modelId="{5AEF68A7-AF25-5C41-9C92-B9710A06F1A3}">
      <dsp:nvSpPr>
        <dsp:cNvPr id="0" name=""/>
        <dsp:cNvSpPr/>
      </dsp:nvSpPr>
      <dsp:spPr>
        <a:xfrm>
          <a:off x="0" y="2159229"/>
          <a:ext cx="10830641" cy="0"/>
        </a:xfrm>
        <a:prstGeom prst="line">
          <a:avLst/>
        </a:prstGeom>
        <a:solidFill>
          <a:schemeClr val="accent2">
            <a:hueOff val="4156739"/>
            <a:satOff val="-715"/>
            <a:lumOff val="-7353"/>
            <a:alphaOff val="0"/>
          </a:schemeClr>
        </a:solidFill>
        <a:ln w="12700" cap="flat" cmpd="sng" algn="ctr">
          <a:solidFill>
            <a:schemeClr val="accent2">
              <a:hueOff val="4156739"/>
              <a:satOff val="-715"/>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2C1A67-FBCE-B44A-A325-B578FFA08C24}">
      <dsp:nvSpPr>
        <dsp:cNvPr id="0" name=""/>
        <dsp:cNvSpPr/>
      </dsp:nvSpPr>
      <dsp:spPr>
        <a:xfrm>
          <a:off x="0" y="2159229"/>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baseline="0"/>
            <a:t>Slowly changing dimensions</a:t>
          </a:r>
          <a:endParaRPr lang="en-US" sz="3400" kern="1200"/>
        </a:p>
      </dsp:txBody>
      <dsp:txXfrm>
        <a:off x="0" y="2159229"/>
        <a:ext cx="10830641" cy="719596"/>
      </dsp:txXfrm>
    </dsp:sp>
    <dsp:sp modelId="{511A1C18-A3A1-2744-8299-D2BC065175FD}">
      <dsp:nvSpPr>
        <dsp:cNvPr id="0" name=""/>
        <dsp:cNvSpPr/>
      </dsp:nvSpPr>
      <dsp:spPr>
        <a:xfrm>
          <a:off x="0" y="2878826"/>
          <a:ext cx="10830641" cy="0"/>
        </a:xfrm>
        <a:prstGeom prst="line">
          <a:avLst/>
        </a:prstGeom>
        <a:solidFill>
          <a:schemeClr val="accent2">
            <a:hueOff val="5542319"/>
            <a:satOff val="-953"/>
            <a:lumOff val="-9804"/>
            <a:alphaOff val="0"/>
          </a:schemeClr>
        </a:solidFill>
        <a:ln w="12700" cap="flat" cmpd="sng" algn="ctr">
          <a:solidFill>
            <a:schemeClr val="accent2">
              <a:hueOff val="5542319"/>
              <a:satOff val="-953"/>
              <a:lumOff val="-98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0C387A-62A2-3246-BB4B-76DFF339B138}">
      <dsp:nvSpPr>
        <dsp:cNvPr id="0" name=""/>
        <dsp:cNvSpPr/>
      </dsp:nvSpPr>
      <dsp:spPr>
        <a:xfrm>
          <a:off x="0" y="2878826"/>
          <a:ext cx="10830641" cy="719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rtl="0">
            <a:lnSpc>
              <a:spcPct val="90000"/>
            </a:lnSpc>
            <a:spcBef>
              <a:spcPct val="0"/>
            </a:spcBef>
            <a:spcAft>
              <a:spcPct val="35000"/>
            </a:spcAft>
            <a:buNone/>
          </a:pPr>
          <a:r>
            <a:rPr lang="en-US" sz="3400" kern="1200" baseline="0" dirty="0"/>
            <a:t>Recovering from accidental data deletion</a:t>
          </a:r>
          <a:endParaRPr lang="en-US" sz="3400" kern="1200" dirty="0"/>
        </a:p>
      </dsp:txBody>
      <dsp:txXfrm>
        <a:off x="0" y="2878826"/>
        <a:ext cx="10830641" cy="719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C7CBC-F16B-4CAC-9CE8-3A8B29F85171}">
      <dsp:nvSpPr>
        <dsp:cNvPr id="0" name=""/>
        <dsp:cNvSpPr/>
      </dsp:nvSpPr>
      <dsp:spPr>
        <a:xfrm>
          <a:off x="0" y="92532"/>
          <a:ext cx="6261100" cy="1026675"/>
        </a:xfrm>
        <a:prstGeom prst="round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AS OF </a:t>
          </a:r>
          <a:r>
            <a:rPr lang="en-US" sz="2700" kern="1200" baseline="0" dirty="0">
              <a:solidFill>
                <a:srgbClr val="FF0000"/>
              </a:solidFill>
            </a:rPr>
            <a:t>&lt;</a:t>
          </a:r>
          <a:r>
            <a:rPr lang="en-US" sz="2700" kern="1200" baseline="0" dirty="0" err="1">
              <a:solidFill>
                <a:srgbClr val="FF0000"/>
              </a:solidFill>
            </a:rPr>
            <a:t>date_time</a:t>
          </a:r>
          <a:r>
            <a:rPr lang="en-US" sz="2700" kern="1200" baseline="0" dirty="0">
              <a:solidFill>
                <a:srgbClr val="FF0000"/>
              </a:solidFill>
            </a:rPr>
            <a:t>&gt;</a:t>
          </a:r>
          <a:endParaRPr lang="en-US" sz="2700" kern="1200" dirty="0">
            <a:solidFill>
              <a:srgbClr val="FF0000"/>
            </a:solidFill>
          </a:endParaRPr>
        </a:p>
      </dsp:txBody>
      <dsp:txXfrm>
        <a:off x="50118" y="142650"/>
        <a:ext cx="6160864" cy="926439"/>
      </dsp:txXfrm>
    </dsp:sp>
    <dsp:sp modelId="{C75EFEC4-2941-4FAC-A5CB-3E4F7DFB9671}">
      <dsp:nvSpPr>
        <dsp:cNvPr id="0" name=""/>
        <dsp:cNvSpPr/>
      </dsp:nvSpPr>
      <dsp:spPr>
        <a:xfrm>
          <a:off x="0" y="1171464"/>
          <a:ext cx="6261100" cy="1026675"/>
        </a:xfrm>
        <a:prstGeom prst="round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FROM </a:t>
          </a:r>
          <a:r>
            <a:rPr lang="en-US" sz="2700" kern="1200" baseline="0" dirty="0">
              <a:solidFill>
                <a:srgbClr val="FF0000"/>
              </a:solidFill>
            </a:rPr>
            <a:t>&lt;</a:t>
          </a:r>
          <a:r>
            <a:rPr lang="en-US" sz="2700" kern="1200" baseline="0" dirty="0" err="1">
              <a:solidFill>
                <a:srgbClr val="FF0000"/>
              </a:solidFill>
            </a:rPr>
            <a:t>start_date_time</a:t>
          </a:r>
          <a:r>
            <a:rPr lang="en-US" sz="2700" kern="1200" baseline="0" dirty="0">
              <a:solidFill>
                <a:srgbClr val="FF0000"/>
              </a:solidFill>
            </a:rPr>
            <a:t>&gt; </a:t>
          </a:r>
          <a:r>
            <a:rPr lang="en-US" sz="2700" kern="1200" baseline="0" dirty="0"/>
            <a:t>TO </a:t>
          </a:r>
          <a:r>
            <a:rPr lang="en-US" sz="2700" kern="1200" baseline="0" dirty="0">
              <a:solidFill>
                <a:srgbClr val="FF0000"/>
              </a:solidFill>
            </a:rPr>
            <a:t>&lt;</a:t>
          </a:r>
          <a:r>
            <a:rPr lang="en-US" sz="2700" kern="1200" baseline="0" dirty="0" err="1">
              <a:solidFill>
                <a:srgbClr val="FF0000"/>
              </a:solidFill>
            </a:rPr>
            <a:t>end_date_time</a:t>
          </a:r>
          <a:r>
            <a:rPr lang="en-US" sz="2700" kern="1200" baseline="0" dirty="0">
              <a:solidFill>
                <a:srgbClr val="FF0000"/>
              </a:solidFill>
            </a:rPr>
            <a:t>&gt;</a:t>
          </a:r>
          <a:endParaRPr lang="en-US" sz="2700" kern="1200" dirty="0">
            <a:solidFill>
              <a:srgbClr val="FF0000"/>
            </a:solidFill>
          </a:endParaRPr>
        </a:p>
      </dsp:txBody>
      <dsp:txXfrm>
        <a:off x="50118" y="1221582"/>
        <a:ext cx="6160864" cy="926439"/>
      </dsp:txXfrm>
    </dsp:sp>
    <dsp:sp modelId="{DC5A8C61-1522-43E0-8500-6435DE96209D}">
      <dsp:nvSpPr>
        <dsp:cNvPr id="0" name=""/>
        <dsp:cNvSpPr/>
      </dsp:nvSpPr>
      <dsp:spPr>
        <a:xfrm>
          <a:off x="0" y="2275900"/>
          <a:ext cx="6261100" cy="1026675"/>
        </a:xfrm>
        <a:prstGeom prst="round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BETWEEN </a:t>
          </a:r>
          <a:r>
            <a:rPr lang="en-US" sz="2700" kern="1200" baseline="0" dirty="0">
              <a:solidFill>
                <a:srgbClr val="FF0000"/>
              </a:solidFill>
            </a:rPr>
            <a:t>&lt;</a:t>
          </a:r>
          <a:r>
            <a:rPr lang="en-US" sz="2700" kern="1200" baseline="0" dirty="0" err="1">
              <a:solidFill>
                <a:srgbClr val="FF0000"/>
              </a:solidFill>
            </a:rPr>
            <a:t>start_date_time</a:t>
          </a:r>
          <a:r>
            <a:rPr lang="en-US" sz="2700" kern="1200" baseline="0" dirty="0">
              <a:solidFill>
                <a:srgbClr val="FF0000"/>
              </a:solidFill>
            </a:rPr>
            <a:t>&gt; </a:t>
          </a:r>
          <a:r>
            <a:rPr lang="en-US" sz="2700" kern="1200" baseline="0" dirty="0"/>
            <a:t>AND </a:t>
          </a:r>
          <a:r>
            <a:rPr lang="en-US" sz="2700" kern="1200" baseline="0" dirty="0">
              <a:solidFill>
                <a:srgbClr val="FF0000"/>
              </a:solidFill>
            </a:rPr>
            <a:t>&lt;</a:t>
          </a:r>
          <a:r>
            <a:rPr lang="en-US" sz="2700" kern="1200" baseline="0" dirty="0" err="1">
              <a:solidFill>
                <a:srgbClr val="FF0000"/>
              </a:solidFill>
            </a:rPr>
            <a:t>end_date_time</a:t>
          </a:r>
          <a:r>
            <a:rPr lang="en-US" sz="2700" kern="1200" baseline="0" dirty="0">
              <a:solidFill>
                <a:srgbClr val="FF0000"/>
              </a:solidFill>
            </a:rPr>
            <a:t>&gt;</a:t>
          </a:r>
          <a:endParaRPr lang="en-US" sz="2700" kern="1200" dirty="0">
            <a:solidFill>
              <a:srgbClr val="FF0000"/>
            </a:solidFill>
          </a:endParaRPr>
        </a:p>
      </dsp:txBody>
      <dsp:txXfrm>
        <a:off x="50118" y="2326018"/>
        <a:ext cx="6160864" cy="926439"/>
      </dsp:txXfrm>
    </dsp:sp>
    <dsp:sp modelId="{8DD40918-752A-458B-8EFA-50FD8776F95F}">
      <dsp:nvSpPr>
        <dsp:cNvPr id="0" name=""/>
        <dsp:cNvSpPr/>
      </dsp:nvSpPr>
      <dsp:spPr>
        <a:xfrm>
          <a:off x="0" y="3380335"/>
          <a:ext cx="6261100" cy="1026675"/>
        </a:xfrm>
        <a:prstGeom prst="round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CONTAINED IN (</a:t>
          </a:r>
          <a:r>
            <a:rPr lang="en-US" sz="2700" kern="1200" baseline="0" dirty="0">
              <a:solidFill>
                <a:srgbClr val="FF0000"/>
              </a:solidFill>
            </a:rPr>
            <a:t>&lt;</a:t>
          </a:r>
          <a:r>
            <a:rPr lang="en-US" sz="2700" kern="1200" baseline="0" dirty="0" err="1">
              <a:solidFill>
                <a:srgbClr val="FF0000"/>
              </a:solidFill>
            </a:rPr>
            <a:t>start_date_time</a:t>
          </a:r>
          <a:r>
            <a:rPr lang="en-US" sz="2700" kern="1200" baseline="0" dirty="0">
              <a:solidFill>
                <a:srgbClr val="FF0000"/>
              </a:solidFill>
            </a:rPr>
            <a:t>&gt;</a:t>
          </a:r>
          <a:r>
            <a:rPr lang="en-US" sz="2700" kern="1200" baseline="0" dirty="0"/>
            <a:t>,</a:t>
          </a:r>
          <a:r>
            <a:rPr lang="en-US" sz="2700" kern="1200" baseline="0" dirty="0">
              <a:solidFill>
                <a:srgbClr val="FF0000"/>
              </a:solidFill>
            </a:rPr>
            <a:t>&lt;</a:t>
          </a:r>
          <a:r>
            <a:rPr lang="en-US" sz="2700" kern="1200" baseline="0" dirty="0" err="1">
              <a:solidFill>
                <a:srgbClr val="FF0000"/>
              </a:solidFill>
            </a:rPr>
            <a:t>end_date_time</a:t>
          </a:r>
          <a:r>
            <a:rPr lang="en-US" sz="2700" kern="1200" baseline="0" dirty="0">
              <a:solidFill>
                <a:srgbClr val="FF0000"/>
              </a:solidFill>
            </a:rPr>
            <a:t>&gt;</a:t>
          </a:r>
          <a:r>
            <a:rPr lang="en-US" sz="2700" kern="1200" baseline="0" dirty="0"/>
            <a:t>) </a:t>
          </a:r>
          <a:endParaRPr lang="en-US" sz="2700" kern="1200" dirty="0"/>
        </a:p>
      </dsp:txBody>
      <dsp:txXfrm>
        <a:off x="50118" y="3430453"/>
        <a:ext cx="6160864" cy="926439"/>
      </dsp:txXfrm>
    </dsp:sp>
    <dsp:sp modelId="{ED6A429A-20D2-42CF-92C2-4A65675360B3}">
      <dsp:nvSpPr>
        <dsp:cNvPr id="0" name=""/>
        <dsp:cNvSpPr/>
      </dsp:nvSpPr>
      <dsp:spPr>
        <a:xfrm>
          <a:off x="0" y="4484770"/>
          <a:ext cx="6261100" cy="1026675"/>
        </a:xfrm>
        <a:prstGeom prst="roundRect">
          <a:avLst/>
        </a:prstGeom>
        <a:gradFill rotWithShape="0">
          <a:gsLst>
            <a:gs pos="0">
              <a:schemeClr val="accent3">
                <a:hueOff val="0"/>
                <a:satOff val="0"/>
                <a:lumOff val="0"/>
                <a:alphaOff val="0"/>
                <a:tint val="60000"/>
                <a:satMod val="100000"/>
                <a:lumMod val="110000"/>
              </a:schemeClr>
            </a:gs>
            <a:gs pos="100000">
              <a:schemeClr val="accent3">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ALL</a:t>
          </a:r>
          <a:endParaRPr lang="en-US" sz="2700" kern="1200"/>
        </a:p>
      </dsp:txBody>
      <dsp:txXfrm>
        <a:off x="50118" y="4534888"/>
        <a:ext cx="6160864" cy="926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ACCB-5662-D34A-A392-A74F6CA17469}">
      <dsp:nvSpPr>
        <dsp:cNvPr id="0" name=""/>
        <dsp:cNvSpPr/>
      </dsp:nvSpPr>
      <dsp:spPr>
        <a:xfrm>
          <a:off x="3202" y="151134"/>
          <a:ext cx="2540725" cy="1524435"/>
        </a:xfrm>
        <a:prstGeom prst="rect">
          <a:avLst/>
        </a:prstGeom>
        <a:gradFill rotWithShape="0">
          <a:gsLst>
            <a:gs pos="0">
              <a:schemeClr val="accent5">
                <a:hueOff val="0"/>
                <a:satOff val="0"/>
                <a:lumOff val="0"/>
                <a:alphaOff val="0"/>
                <a:tint val="60000"/>
                <a:satMod val="100000"/>
                <a:lumMod val="110000"/>
              </a:schemeClr>
            </a:gs>
            <a:gs pos="100000">
              <a:schemeClr val="accent5">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baseline="0" dirty="0"/>
            <a:t>By default history tables are page compressed</a:t>
          </a:r>
          <a:endParaRPr lang="en-US" sz="2000" kern="1200" dirty="0"/>
        </a:p>
      </dsp:txBody>
      <dsp:txXfrm>
        <a:off x="3202" y="151134"/>
        <a:ext cx="2540725" cy="1524435"/>
      </dsp:txXfrm>
    </dsp:sp>
    <dsp:sp modelId="{AD823815-AF24-7148-8D63-8D793FA8F889}">
      <dsp:nvSpPr>
        <dsp:cNvPr id="0" name=""/>
        <dsp:cNvSpPr/>
      </dsp:nvSpPr>
      <dsp:spPr>
        <a:xfrm>
          <a:off x="2798000" y="151134"/>
          <a:ext cx="2540725" cy="1524435"/>
        </a:xfrm>
        <a:prstGeom prst="rect">
          <a:avLst/>
        </a:prstGeom>
        <a:gradFill rotWithShape="0">
          <a:gsLst>
            <a:gs pos="0">
              <a:schemeClr val="accent5">
                <a:hueOff val="-2294855"/>
                <a:satOff val="410"/>
                <a:lumOff val="-896"/>
                <a:alphaOff val="0"/>
                <a:tint val="60000"/>
                <a:satMod val="100000"/>
                <a:lumMod val="110000"/>
              </a:schemeClr>
            </a:gs>
            <a:gs pos="100000">
              <a:schemeClr val="accent5">
                <a:hueOff val="-2294855"/>
                <a:satOff val="410"/>
                <a:lumOff val="-896"/>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baseline="0"/>
            <a:t>History table must be in same database is base table</a:t>
          </a:r>
          <a:endParaRPr lang="en-US" sz="2000" kern="1200"/>
        </a:p>
      </dsp:txBody>
      <dsp:txXfrm>
        <a:off x="2798000" y="151134"/>
        <a:ext cx="2540725" cy="1524435"/>
      </dsp:txXfrm>
    </dsp:sp>
    <dsp:sp modelId="{7E218382-DCB4-364E-82EB-BBD2F3CB7E27}">
      <dsp:nvSpPr>
        <dsp:cNvPr id="0" name=""/>
        <dsp:cNvSpPr/>
      </dsp:nvSpPr>
      <dsp:spPr>
        <a:xfrm>
          <a:off x="5592798" y="151134"/>
          <a:ext cx="2540725" cy="1524435"/>
        </a:xfrm>
        <a:prstGeom prst="rect">
          <a:avLst/>
        </a:prstGeom>
        <a:gradFill rotWithShape="0">
          <a:gsLst>
            <a:gs pos="0">
              <a:schemeClr val="accent5">
                <a:hueOff val="-4589710"/>
                <a:satOff val="820"/>
                <a:lumOff val="-1793"/>
                <a:alphaOff val="0"/>
                <a:tint val="60000"/>
                <a:satMod val="100000"/>
                <a:lumMod val="110000"/>
              </a:schemeClr>
            </a:gs>
            <a:gs pos="100000">
              <a:schemeClr val="accent5">
                <a:hueOff val="-4589710"/>
                <a:satOff val="820"/>
                <a:lumOff val="-1793"/>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baseline="0"/>
            <a:t>Truncate table is not supported</a:t>
          </a:r>
          <a:endParaRPr lang="en-US" sz="2000" kern="1200"/>
        </a:p>
      </dsp:txBody>
      <dsp:txXfrm>
        <a:off x="5592798" y="151134"/>
        <a:ext cx="2540725" cy="1524435"/>
      </dsp:txXfrm>
    </dsp:sp>
    <dsp:sp modelId="{A90978BE-7235-2D4A-B976-0F69146D65C8}">
      <dsp:nvSpPr>
        <dsp:cNvPr id="0" name=""/>
        <dsp:cNvSpPr/>
      </dsp:nvSpPr>
      <dsp:spPr>
        <a:xfrm>
          <a:off x="8387596" y="151134"/>
          <a:ext cx="2540725" cy="1524435"/>
        </a:xfrm>
        <a:prstGeom prst="rect">
          <a:avLst/>
        </a:prstGeom>
        <a:gradFill rotWithShape="0">
          <a:gsLst>
            <a:gs pos="0">
              <a:schemeClr val="accent5">
                <a:hueOff val="-6884565"/>
                <a:satOff val="1230"/>
                <a:lumOff val="-2689"/>
                <a:alphaOff val="0"/>
                <a:tint val="60000"/>
                <a:satMod val="100000"/>
                <a:lumMod val="110000"/>
              </a:schemeClr>
            </a:gs>
            <a:gs pos="100000">
              <a:schemeClr val="accent5">
                <a:hueOff val="-6884565"/>
                <a:satOff val="1230"/>
                <a:lumOff val="-2689"/>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baseline="0" dirty="0"/>
            <a:t>ON DELETE CASCADE and ON UPDATE CASCADE are not supported</a:t>
          </a:r>
          <a:endParaRPr lang="en-US" sz="2000" kern="1200" dirty="0"/>
        </a:p>
      </dsp:txBody>
      <dsp:txXfrm>
        <a:off x="8387596" y="151134"/>
        <a:ext cx="2540725" cy="1524435"/>
      </dsp:txXfrm>
    </dsp:sp>
    <dsp:sp modelId="{3D9B4209-393E-B04D-8068-6388676A1E67}">
      <dsp:nvSpPr>
        <dsp:cNvPr id="0" name=""/>
        <dsp:cNvSpPr/>
      </dsp:nvSpPr>
      <dsp:spPr>
        <a:xfrm>
          <a:off x="3202" y="1929642"/>
          <a:ext cx="2540725" cy="1524435"/>
        </a:xfrm>
        <a:prstGeom prst="rect">
          <a:avLst/>
        </a:prstGeom>
        <a:gradFill rotWithShape="0">
          <a:gsLst>
            <a:gs pos="0">
              <a:schemeClr val="accent5">
                <a:hueOff val="-9179420"/>
                <a:satOff val="1640"/>
                <a:lumOff val="-3586"/>
                <a:alphaOff val="0"/>
                <a:tint val="60000"/>
                <a:satMod val="100000"/>
                <a:lumMod val="110000"/>
              </a:schemeClr>
            </a:gs>
            <a:gs pos="100000">
              <a:schemeClr val="accent5">
                <a:hueOff val="-9179420"/>
                <a:satOff val="1640"/>
                <a:lumOff val="-3586"/>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Always On Availability Groups are supported</a:t>
          </a:r>
        </a:p>
      </dsp:txBody>
      <dsp:txXfrm>
        <a:off x="3202" y="1929642"/>
        <a:ext cx="2540725" cy="1524435"/>
      </dsp:txXfrm>
    </dsp:sp>
    <dsp:sp modelId="{2064C4C1-709E-524E-B706-CA5CDF361406}">
      <dsp:nvSpPr>
        <dsp:cNvPr id="0" name=""/>
        <dsp:cNvSpPr/>
      </dsp:nvSpPr>
      <dsp:spPr>
        <a:xfrm>
          <a:off x="2798000" y="1929642"/>
          <a:ext cx="2540725" cy="1524435"/>
        </a:xfrm>
        <a:prstGeom prst="rect">
          <a:avLst/>
        </a:prstGeom>
        <a:gradFill rotWithShape="0">
          <a:gsLst>
            <a:gs pos="0">
              <a:schemeClr val="accent5">
                <a:hueOff val="-11474274"/>
                <a:satOff val="2050"/>
                <a:lumOff val="-4482"/>
                <a:alphaOff val="0"/>
                <a:tint val="60000"/>
                <a:satMod val="100000"/>
                <a:lumMod val="110000"/>
              </a:schemeClr>
            </a:gs>
            <a:gs pos="100000">
              <a:schemeClr val="accent5">
                <a:hueOff val="-11474274"/>
                <a:satOff val="2050"/>
                <a:lumOff val="-4482"/>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Change Data Capture and Change Tracking Supported on the base table only</a:t>
          </a:r>
        </a:p>
      </dsp:txBody>
      <dsp:txXfrm>
        <a:off x="2798000" y="1929642"/>
        <a:ext cx="2540725" cy="1524435"/>
      </dsp:txXfrm>
    </dsp:sp>
    <dsp:sp modelId="{B944AB49-C54D-EF4E-87BE-4442D05C92ED}">
      <dsp:nvSpPr>
        <dsp:cNvPr id="0" name=""/>
        <dsp:cNvSpPr/>
      </dsp:nvSpPr>
      <dsp:spPr>
        <a:xfrm>
          <a:off x="5592798" y="1929642"/>
          <a:ext cx="2540725" cy="1524435"/>
        </a:xfrm>
        <a:prstGeom prst="rect">
          <a:avLst/>
        </a:prstGeom>
        <a:gradFill rotWithShape="0">
          <a:gsLst>
            <a:gs pos="0">
              <a:schemeClr val="accent5">
                <a:hueOff val="-13769129"/>
                <a:satOff val="2460"/>
                <a:lumOff val="-5379"/>
                <a:alphaOff val="0"/>
                <a:tint val="60000"/>
                <a:satMod val="100000"/>
                <a:lumMod val="110000"/>
              </a:schemeClr>
            </a:gs>
            <a:gs pos="100000">
              <a:schemeClr val="accent5">
                <a:hueOff val="-13769129"/>
                <a:satOff val="2460"/>
                <a:lumOff val="-5379"/>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Columnstore indexes are supported for both tables</a:t>
          </a:r>
        </a:p>
      </dsp:txBody>
      <dsp:txXfrm>
        <a:off x="5592798" y="1929642"/>
        <a:ext cx="2540725" cy="1524435"/>
      </dsp:txXfrm>
    </dsp:sp>
    <dsp:sp modelId="{DD9BC3F4-71CB-A74F-825E-21FE6680D7FD}">
      <dsp:nvSpPr>
        <dsp:cNvPr id="0" name=""/>
        <dsp:cNvSpPr/>
      </dsp:nvSpPr>
      <dsp:spPr>
        <a:xfrm>
          <a:off x="8387596" y="1929642"/>
          <a:ext cx="2540725" cy="1524435"/>
        </a:xfrm>
        <a:prstGeom prst="rect">
          <a:avLst/>
        </a:prstGeom>
        <a:gradFill rotWithShape="0">
          <a:gsLst>
            <a:gs pos="0">
              <a:schemeClr val="accent5">
                <a:hueOff val="-16063984"/>
                <a:satOff val="2870"/>
                <a:lumOff val="-6275"/>
                <a:alphaOff val="0"/>
                <a:tint val="60000"/>
                <a:satMod val="100000"/>
                <a:lumMod val="110000"/>
              </a:schemeClr>
            </a:gs>
            <a:gs pos="100000">
              <a:schemeClr val="accent5">
                <a:hueOff val="-16063984"/>
                <a:satOff val="2870"/>
                <a:lumOff val="-6275"/>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In-Memory is supported</a:t>
          </a:r>
        </a:p>
      </dsp:txBody>
      <dsp:txXfrm>
        <a:off x="8387596" y="1929642"/>
        <a:ext cx="2540725" cy="15244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B50F7-0F4D-9B40-A7E9-3EC4F0513610}">
      <dsp:nvSpPr>
        <dsp:cNvPr id="0" name=""/>
        <dsp:cNvSpPr/>
      </dsp:nvSpPr>
      <dsp:spPr>
        <a:xfrm>
          <a:off x="3972" y="685223"/>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dirty="0">
              <a:solidFill>
                <a:schemeClr val="bg1"/>
              </a:solidFill>
            </a:rPr>
            <a:t>The names and number of columns is the same in both the current table and the history table.</a:t>
          </a:r>
        </a:p>
      </dsp:txBody>
      <dsp:txXfrm>
        <a:off x="3972" y="685223"/>
        <a:ext cx="2151015" cy="1290609"/>
      </dsp:txXfrm>
    </dsp:sp>
    <dsp:sp modelId="{58A78D78-CFDC-FA43-9C00-7EC50BFD8A0C}">
      <dsp:nvSpPr>
        <dsp:cNvPr id="0" name=""/>
        <dsp:cNvSpPr/>
      </dsp:nvSpPr>
      <dsp:spPr>
        <a:xfrm>
          <a:off x="2370090" y="685223"/>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The datatypes match for each column between the current table and the history table.</a:t>
          </a:r>
        </a:p>
      </dsp:txBody>
      <dsp:txXfrm>
        <a:off x="2370090" y="685223"/>
        <a:ext cx="2151015" cy="1290609"/>
      </dsp:txXfrm>
    </dsp:sp>
    <dsp:sp modelId="{A3F7D15B-1B44-D04B-B421-8B4563AD41D0}">
      <dsp:nvSpPr>
        <dsp:cNvPr id="0" name=""/>
        <dsp:cNvSpPr/>
      </dsp:nvSpPr>
      <dsp:spPr>
        <a:xfrm>
          <a:off x="4736207" y="685223"/>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The period columns are set to </a:t>
          </a:r>
          <a:r>
            <a:rPr lang="en-US" sz="1400" b="1" kern="1200" dirty="0">
              <a:solidFill>
                <a:schemeClr val="bg1"/>
              </a:solidFill>
            </a:rPr>
            <a:t>NOT NULL</a:t>
          </a:r>
          <a:r>
            <a:rPr lang="en-US" sz="1400" kern="1200" dirty="0">
              <a:solidFill>
                <a:schemeClr val="bg1"/>
              </a:solidFill>
            </a:rPr>
            <a:t>.</a:t>
          </a:r>
        </a:p>
      </dsp:txBody>
      <dsp:txXfrm>
        <a:off x="4736207" y="685223"/>
        <a:ext cx="2151015" cy="1290609"/>
      </dsp:txXfrm>
    </dsp:sp>
    <dsp:sp modelId="{04AFE354-EC11-1849-9393-A8F9AF679A7E}">
      <dsp:nvSpPr>
        <dsp:cNvPr id="0" name=""/>
        <dsp:cNvSpPr/>
      </dsp:nvSpPr>
      <dsp:spPr>
        <a:xfrm>
          <a:off x="7102324" y="685223"/>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The current table has a primary key constraint and the history table does not have a primary key constraint.</a:t>
          </a:r>
        </a:p>
      </dsp:txBody>
      <dsp:txXfrm>
        <a:off x="7102324" y="685223"/>
        <a:ext cx="2151015" cy="1290609"/>
      </dsp:txXfrm>
    </dsp:sp>
    <dsp:sp modelId="{B66ECA0D-FF6C-B347-B333-9DED8684DE01}">
      <dsp:nvSpPr>
        <dsp:cNvPr id="0" name=""/>
        <dsp:cNvSpPr/>
      </dsp:nvSpPr>
      <dsp:spPr>
        <a:xfrm>
          <a:off x="9468441" y="685223"/>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No </a:t>
          </a:r>
          <a:r>
            <a:rPr lang="en-US" sz="1400" b="1" kern="1200" dirty="0">
              <a:solidFill>
                <a:schemeClr val="bg1"/>
              </a:solidFill>
            </a:rPr>
            <a:t>IDENTITY</a:t>
          </a:r>
          <a:r>
            <a:rPr lang="en-US" sz="1400" kern="1200" dirty="0">
              <a:solidFill>
                <a:schemeClr val="bg1"/>
              </a:solidFill>
            </a:rPr>
            <a:t> columns are defined in the history table.</a:t>
          </a:r>
        </a:p>
      </dsp:txBody>
      <dsp:txXfrm>
        <a:off x="9468441" y="685223"/>
        <a:ext cx="2151015" cy="1290609"/>
      </dsp:txXfrm>
    </dsp:sp>
    <dsp:sp modelId="{FE6FC0EB-FF68-8241-892B-311FE35D1BDB}">
      <dsp:nvSpPr>
        <dsp:cNvPr id="0" name=""/>
        <dsp:cNvSpPr/>
      </dsp:nvSpPr>
      <dsp:spPr>
        <a:xfrm>
          <a:off x="3972" y="2190934"/>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No triggers are defined in the history table.</a:t>
          </a:r>
        </a:p>
      </dsp:txBody>
      <dsp:txXfrm>
        <a:off x="3972" y="2190934"/>
        <a:ext cx="2151015" cy="1290609"/>
      </dsp:txXfrm>
    </dsp:sp>
    <dsp:sp modelId="{AFA3E4CA-154E-C94C-A3BA-74176BFF1006}">
      <dsp:nvSpPr>
        <dsp:cNvPr id="0" name=""/>
        <dsp:cNvSpPr/>
      </dsp:nvSpPr>
      <dsp:spPr>
        <a:xfrm>
          <a:off x="2370090" y="2190934"/>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No foreign keys are defined in the history table.</a:t>
          </a:r>
        </a:p>
      </dsp:txBody>
      <dsp:txXfrm>
        <a:off x="2370090" y="2190934"/>
        <a:ext cx="2151015" cy="1290609"/>
      </dsp:txXfrm>
    </dsp:sp>
    <dsp:sp modelId="{9C1EB1D9-5DEE-C14D-82D5-585ED4BC2AB9}">
      <dsp:nvSpPr>
        <dsp:cNvPr id="0" name=""/>
        <dsp:cNvSpPr/>
      </dsp:nvSpPr>
      <dsp:spPr>
        <a:xfrm>
          <a:off x="4736207" y="2190934"/>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No table or column constraints are defined on the history table. However, default column values on the history table are permitted.</a:t>
          </a:r>
        </a:p>
      </dsp:txBody>
      <dsp:txXfrm>
        <a:off x="4736207" y="2190934"/>
        <a:ext cx="2151015" cy="1290609"/>
      </dsp:txXfrm>
    </dsp:sp>
    <dsp:sp modelId="{A43F0580-2E1B-F04C-BAB0-B6906572F51A}">
      <dsp:nvSpPr>
        <dsp:cNvPr id="0" name=""/>
        <dsp:cNvSpPr/>
      </dsp:nvSpPr>
      <dsp:spPr>
        <a:xfrm>
          <a:off x="7102324" y="2190934"/>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The history table is not placed in a read-only filegroup.</a:t>
          </a:r>
        </a:p>
      </dsp:txBody>
      <dsp:txXfrm>
        <a:off x="7102324" y="2190934"/>
        <a:ext cx="2151015" cy="1290609"/>
      </dsp:txXfrm>
    </dsp:sp>
    <dsp:sp modelId="{8BEF624C-D1A1-5743-9183-5795AB56B92A}">
      <dsp:nvSpPr>
        <dsp:cNvPr id="0" name=""/>
        <dsp:cNvSpPr/>
      </dsp:nvSpPr>
      <dsp:spPr>
        <a:xfrm>
          <a:off x="9468441" y="2190934"/>
          <a:ext cx="2151015" cy="12906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The history table is not configured for change tracking or change data capture.</a:t>
          </a:r>
        </a:p>
      </dsp:txBody>
      <dsp:txXfrm>
        <a:off x="9468441" y="2190934"/>
        <a:ext cx="2151015" cy="12906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526D4-BDDA-456F-8F56-187855D52693}" type="datetimeFigureOut">
              <a:rPr lang="en-US" smtClean="0"/>
              <a:t>12/8/18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1330A-B277-4C98-AD92-F6185F2AE934}" type="slidenum">
              <a:rPr lang="en-US" smtClean="0"/>
              <a:t>‹#›</a:t>
            </a:fld>
            <a:endParaRPr lang="en-US"/>
          </a:p>
        </p:txBody>
      </p:sp>
    </p:spTree>
    <p:extLst>
      <p:ext uri="{BB962C8B-B14F-4D97-AF65-F5344CB8AC3E}">
        <p14:creationId xmlns:p14="http://schemas.microsoft.com/office/powerpoint/2010/main" val="410181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80000"/>
              </a:lnSpc>
            </a:pPr>
            <a:endParaRPr lang="en-US" altLang="en-US" dirty="0">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4A80B45-7012-B74A-923D-F2F3E2DC15C7}" type="slidenum">
              <a:rPr lang="en-US" altLang="en-US" sz="1200"/>
              <a:pPr eaLnBrk="1" hangingPunct="1"/>
              <a:t>1</a:t>
            </a:fld>
            <a:endParaRPr lang="en-US" altLang="en-US" sz="1200"/>
          </a:p>
        </p:txBody>
      </p:sp>
    </p:spTree>
    <p:extLst>
      <p:ext uri="{BB962C8B-B14F-4D97-AF65-F5344CB8AC3E}">
        <p14:creationId xmlns:p14="http://schemas.microsoft.com/office/powerpoint/2010/main" val="2097090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AS OF  - </a:t>
            </a:r>
            <a:r>
              <a:rPr lang="en-US" sz="1200" b="0" i="0" kern="1200" dirty="0">
                <a:solidFill>
                  <a:schemeClr val="tx1"/>
                </a:solidFill>
                <a:effectLst/>
                <a:latin typeface="+mn-lt"/>
                <a:ea typeface="+mn-ea"/>
                <a:cs typeface="+mn-cs"/>
              </a:rPr>
              <a:t>Returns a table with a rows containing the values that were actual (current) at the specified point in time in the past. Internally, a union is performed between the temporal table and its history table and the results are filtered to return the values in the row that was valid at the point in time specified by the </a:t>
            </a:r>
            <a:r>
              <a:rPr lang="en-US" sz="1200" b="0" i="1" kern="1200" dirty="0">
                <a:solidFill>
                  <a:schemeClr val="tx1"/>
                </a:solidFill>
                <a:effectLst/>
                <a:latin typeface="+mn-lt"/>
                <a:ea typeface="+mn-ea"/>
                <a:cs typeface="+mn-cs"/>
              </a:rPr>
              <a:t>&lt;</a:t>
            </a:r>
            <a:r>
              <a:rPr lang="en-US" sz="1200" b="0" i="1" kern="1200" dirty="0" err="1">
                <a:solidFill>
                  <a:schemeClr val="tx1"/>
                </a:solidFill>
                <a:effectLst/>
                <a:latin typeface="+mn-lt"/>
                <a:ea typeface="+mn-ea"/>
                <a:cs typeface="+mn-cs"/>
              </a:rPr>
              <a:t>date_time</a:t>
            </a:r>
            <a:r>
              <a:rPr lang="en-US" sz="1200" b="0" i="1"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parameter. The value for a row is deemed valid if the </a:t>
            </a:r>
            <a:r>
              <a:rPr lang="en-US" sz="1200" b="0" i="1" kern="1200" dirty="0" err="1">
                <a:solidFill>
                  <a:schemeClr val="tx1"/>
                </a:solidFill>
                <a:effectLst/>
                <a:latin typeface="+mn-lt"/>
                <a:ea typeface="+mn-ea"/>
                <a:cs typeface="+mn-cs"/>
              </a:rPr>
              <a:t>system_start_time_column_name</a:t>
            </a:r>
            <a:r>
              <a:rPr lang="en-US" sz="1200" b="0" i="0" kern="1200" dirty="0">
                <a:solidFill>
                  <a:schemeClr val="tx1"/>
                </a:solidFill>
                <a:effectLst/>
                <a:latin typeface="+mn-lt"/>
                <a:ea typeface="+mn-ea"/>
                <a:cs typeface="+mn-cs"/>
              </a:rPr>
              <a:t> value is less than or equal to the </a:t>
            </a:r>
            <a:r>
              <a:rPr lang="en-US" sz="1200" b="0" i="1" kern="1200" dirty="0">
                <a:solidFill>
                  <a:schemeClr val="tx1"/>
                </a:solidFill>
                <a:effectLst/>
                <a:latin typeface="+mn-lt"/>
                <a:ea typeface="+mn-ea"/>
                <a:cs typeface="+mn-cs"/>
              </a:rPr>
              <a:t>&lt;</a:t>
            </a:r>
            <a:r>
              <a:rPr lang="en-US" sz="1200" b="0" i="1" kern="1200" dirty="0" err="1">
                <a:solidFill>
                  <a:schemeClr val="tx1"/>
                </a:solidFill>
                <a:effectLst/>
                <a:latin typeface="+mn-lt"/>
                <a:ea typeface="+mn-ea"/>
                <a:cs typeface="+mn-cs"/>
              </a:rPr>
              <a:t>date_time</a:t>
            </a:r>
            <a:r>
              <a:rPr lang="en-US" sz="1200" b="0" i="1"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parameter value and the </a:t>
            </a:r>
            <a:r>
              <a:rPr lang="en-US" sz="1200" b="0" i="1" kern="1200" dirty="0" err="1">
                <a:solidFill>
                  <a:schemeClr val="tx1"/>
                </a:solidFill>
                <a:effectLst/>
                <a:latin typeface="+mn-lt"/>
                <a:ea typeface="+mn-ea"/>
                <a:cs typeface="+mn-cs"/>
              </a:rPr>
              <a:t>system_end_time_column_name</a:t>
            </a:r>
            <a:r>
              <a:rPr lang="en-US" sz="1200" b="0" i="0" kern="1200" dirty="0">
                <a:solidFill>
                  <a:schemeClr val="tx1"/>
                </a:solidFill>
                <a:effectLst/>
                <a:latin typeface="+mn-lt"/>
                <a:ea typeface="+mn-ea"/>
                <a:cs typeface="+mn-cs"/>
              </a:rPr>
              <a:t> value is greater than the </a:t>
            </a:r>
            <a:r>
              <a:rPr lang="en-US" sz="1200" b="0" i="1" kern="1200" dirty="0">
                <a:solidFill>
                  <a:schemeClr val="tx1"/>
                </a:solidFill>
                <a:effectLst/>
                <a:latin typeface="+mn-lt"/>
                <a:ea typeface="+mn-ea"/>
                <a:cs typeface="+mn-cs"/>
              </a:rPr>
              <a:t>&lt;</a:t>
            </a:r>
            <a:r>
              <a:rPr lang="en-US" sz="1200" b="0" i="1" kern="1200" dirty="0" err="1">
                <a:solidFill>
                  <a:schemeClr val="tx1"/>
                </a:solidFill>
                <a:effectLst/>
                <a:latin typeface="+mn-lt"/>
                <a:ea typeface="+mn-ea"/>
                <a:cs typeface="+mn-cs"/>
              </a:rPr>
              <a:t>date_time</a:t>
            </a:r>
            <a:r>
              <a:rPr lang="en-US" sz="1200" b="0" i="1"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parameter value.</a:t>
            </a:r>
            <a:endParaRPr lang="en-US" dirty="0"/>
          </a:p>
          <a:p>
            <a:endParaRPr lang="en-US" dirty="0"/>
          </a:p>
          <a:p>
            <a:r>
              <a:rPr lang="en-US" dirty="0"/>
              <a:t>FROM - </a:t>
            </a:r>
            <a:r>
              <a:rPr lang="en-US" sz="1200" b="0" i="0" kern="1200" dirty="0">
                <a:solidFill>
                  <a:schemeClr val="tx1"/>
                </a:solidFill>
                <a:effectLst/>
                <a:latin typeface="+mn-lt"/>
                <a:ea typeface="+mn-ea"/>
                <a:cs typeface="+mn-cs"/>
              </a:rPr>
              <a:t>Returns a table with the values for all row versions that were active within the specified time range, regardless of whether they started being active before the </a:t>
            </a:r>
            <a:r>
              <a:rPr lang="en-US" sz="1200" b="0" i="1" kern="1200" dirty="0">
                <a:solidFill>
                  <a:schemeClr val="tx1"/>
                </a:solidFill>
                <a:effectLst/>
                <a:latin typeface="+mn-lt"/>
                <a:ea typeface="+mn-ea"/>
                <a:cs typeface="+mn-cs"/>
              </a:rPr>
              <a:t>&lt;</a:t>
            </a:r>
            <a:r>
              <a:rPr lang="en-US" sz="1200" b="0" i="1" kern="1200" dirty="0" err="1">
                <a:solidFill>
                  <a:schemeClr val="tx1"/>
                </a:solidFill>
                <a:effectLst/>
                <a:latin typeface="+mn-lt"/>
                <a:ea typeface="+mn-ea"/>
                <a:cs typeface="+mn-cs"/>
              </a:rPr>
              <a:t>start_date_time</a:t>
            </a:r>
            <a:r>
              <a:rPr lang="en-US" sz="1200" b="0" i="1"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parameter value for the FROM argument or ceased being active after the </a:t>
            </a:r>
            <a:r>
              <a:rPr lang="en-US" sz="1200" b="0" i="1" kern="1200" dirty="0">
                <a:solidFill>
                  <a:schemeClr val="tx1"/>
                </a:solidFill>
                <a:effectLst/>
                <a:latin typeface="+mn-lt"/>
                <a:ea typeface="+mn-ea"/>
                <a:cs typeface="+mn-cs"/>
              </a:rPr>
              <a:t>&lt;</a:t>
            </a:r>
            <a:r>
              <a:rPr lang="en-US" sz="1200" b="0" i="1" kern="1200" dirty="0" err="1">
                <a:solidFill>
                  <a:schemeClr val="tx1"/>
                </a:solidFill>
                <a:effectLst/>
                <a:latin typeface="+mn-lt"/>
                <a:ea typeface="+mn-ea"/>
                <a:cs typeface="+mn-cs"/>
              </a:rPr>
              <a:t>end_date_time</a:t>
            </a:r>
            <a:r>
              <a:rPr lang="en-US" sz="1200" b="0" i="1" kern="1200" dirty="0">
                <a:solidFill>
                  <a:schemeClr val="tx1"/>
                </a:solidFill>
                <a:effectLst/>
                <a:latin typeface="+mn-lt"/>
                <a:ea typeface="+mn-ea"/>
                <a:cs typeface="+mn-cs"/>
              </a:rPr>
              <a:t>&gt;</a:t>
            </a:r>
            <a:r>
              <a:rPr lang="en-US" sz="1200" b="0" i="0" kern="1200" dirty="0">
                <a:solidFill>
                  <a:schemeClr val="tx1"/>
                </a:solidFill>
                <a:effectLst/>
                <a:latin typeface="+mn-lt"/>
                <a:ea typeface="+mn-ea"/>
                <a:cs typeface="+mn-cs"/>
              </a:rPr>
              <a:t> parameter value for the TO argument. Internally, a union is performed between the temporal table and its history table and the results are filtered to return the values for all row versions that were active at any time during the time range specified. Rows that ceased being active exactly on the lower boundary defined by the FROM endpoint are not included and records that became active exactly on the upper boundary defined by the TO endpoint are not included also.</a:t>
            </a:r>
            <a:endParaRPr lang="en-US" dirty="0"/>
          </a:p>
          <a:p>
            <a:endParaRPr lang="en-US" dirty="0"/>
          </a:p>
          <a:p>
            <a:r>
              <a:rPr lang="en-US" dirty="0"/>
              <a:t>BETWEEN …. AND … - </a:t>
            </a:r>
            <a:r>
              <a:rPr lang="en-US" sz="1200" b="0" i="0" kern="1200" dirty="0">
                <a:solidFill>
                  <a:schemeClr val="tx1"/>
                </a:solidFill>
                <a:effectLst/>
                <a:latin typeface="+mn-lt"/>
                <a:ea typeface="+mn-ea"/>
                <a:cs typeface="+mn-cs"/>
              </a:rPr>
              <a:t>Same as above in the </a:t>
            </a:r>
            <a:r>
              <a:rPr lang="en-US" sz="1200" b="1" i="0" kern="1200" dirty="0">
                <a:solidFill>
                  <a:schemeClr val="tx1"/>
                </a:solidFill>
                <a:effectLst/>
                <a:latin typeface="+mn-lt"/>
                <a:ea typeface="+mn-ea"/>
                <a:cs typeface="+mn-cs"/>
              </a:rPr>
              <a:t>FOR SYSTEM_TIME FROM</a:t>
            </a:r>
            <a:r>
              <a:rPr lang="en-US" sz="1200" b="0" i="0" kern="1200" dirty="0">
                <a:solidFill>
                  <a:schemeClr val="tx1"/>
                </a:solidFill>
                <a:effectLst/>
                <a:latin typeface="+mn-lt"/>
                <a:ea typeface="+mn-ea"/>
                <a:cs typeface="+mn-cs"/>
              </a:rPr>
              <a:t> &lt;</a:t>
            </a:r>
            <a:r>
              <a:rPr lang="en-US" sz="1200" b="0" i="0" kern="1200" dirty="0" err="1">
                <a:solidFill>
                  <a:schemeClr val="tx1"/>
                </a:solidFill>
                <a:effectLst/>
                <a:latin typeface="+mn-lt"/>
                <a:ea typeface="+mn-ea"/>
                <a:cs typeface="+mn-cs"/>
              </a:rPr>
              <a:t>start_date_time</a:t>
            </a:r>
            <a:r>
              <a:rPr lang="en-US" sz="1200" b="0" i="0" kern="1200" dirty="0">
                <a:solidFill>
                  <a:schemeClr val="tx1"/>
                </a:solidFill>
                <a:effectLst/>
                <a:latin typeface="+mn-lt"/>
                <a:ea typeface="+mn-ea"/>
                <a:cs typeface="+mn-cs"/>
              </a:rPr>
              <a:t>&gt;</a:t>
            </a:r>
            <a:r>
              <a:rPr lang="en-US" sz="1200" b="1" i="0" kern="1200" dirty="0">
                <a:solidFill>
                  <a:schemeClr val="tx1"/>
                </a:solidFill>
                <a:effectLst/>
                <a:latin typeface="+mn-lt"/>
                <a:ea typeface="+mn-ea"/>
                <a:cs typeface="+mn-cs"/>
              </a:rPr>
              <a:t>TO</a:t>
            </a:r>
            <a:r>
              <a:rPr lang="en-US" sz="1200" b="0" i="0" kern="1200" dirty="0">
                <a:solidFill>
                  <a:schemeClr val="tx1"/>
                </a:solidFill>
                <a:effectLst/>
                <a:latin typeface="+mn-lt"/>
                <a:ea typeface="+mn-ea"/>
                <a:cs typeface="+mn-cs"/>
              </a:rPr>
              <a:t>&lt;</a:t>
            </a:r>
            <a:r>
              <a:rPr lang="en-US" sz="1200" b="0" i="0" kern="1200" dirty="0" err="1">
                <a:solidFill>
                  <a:schemeClr val="tx1"/>
                </a:solidFill>
                <a:effectLst/>
                <a:latin typeface="+mn-lt"/>
                <a:ea typeface="+mn-ea"/>
                <a:cs typeface="+mn-cs"/>
              </a:rPr>
              <a:t>end_date_time</a:t>
            </a:r>
            <a:r>
              <a:rPr lang="en-US" sz="1200" b="0" i="0" kern="1200" dirty="0">
                <a:solidFill>
                  <a:schemeClr val="tx1"/>
                </a:solidFill>
                <a:effectLst/>
                <a:latin typeface="+mn-lt"/>
                <a:ea typeface="+mn-ea"/>
                <a:cs typeface="+mn-cs"/>
              </a:rPr>
              <a:t>&gt; description, except the table of rows returned includes rows that became active on the upper boundary defined by the &lt;</a:t>
            </a:r>
            <a:r>
              <a:rPr lang="en-US" sz="1200" b="0" i="0" kern="1200" dirty="0" err="1">
                <a:solidFill>
                  <a:schemeClr val="tx1"/>
                </a:solidFill>
                <a:effectLst/>
                <a:latin typeface="+mn-lt"/>
                <a:ea typeface="+mn-ea"/>
                <a:cs typeface="+mn-cs"/>
              </a:rPr>
              <a:t>end_date_time</a:t>
            </a:r>
            <a:r>
              <a:rPr lang="en-US" sz="1200" b="0" i="0" kern="1200" dirty="0">
                <a:solidFill>
                  <a:schemeClr val="tx1"/>
                </a:solidFill>
                <a:effectLst/>
                <a:latin typeface="+mn-lt"/>
                <a:ea typeface="+mn-ea"/>
                <a:cs typeface="+mn-cs"/>
              </a:rPr>
              <a:t>&gt; endpoint.</a:t>
            </a:r>
            <a:endParaRPr lang="en-US" dirty="0"/>
          </a:p>
          <a:p>
            <a:endParaRPr lang="en-US" dirty="0"/>
          </a:p>
          <a:p>
            <a:r>
              <a:rPr lang="en-US" dirty="0"/>
              <a:t>CONTAINED IN - </a:t>
            </a:r>
            <a:r>
              <a:rPr lang="en-US" dirty="0">
                <a:effectLst/>
              </a:rPr>
              <a:t>Returns a table with the values for all row versions that were opened and closed within the specified time range defined by the two datetime values for the CONTAINED IN argument. Rows that became active exactly on the lower boundary or ceased being active exactly on the upper boundary are included.</a:t>
            </a:r>
            <a:br>
              <a:rPr lang="en-US" dirty="0"/>
            </a:br>
            <a:endParaRPr lang="en-US" dirty="0"/>
          </a:p>
          <a:p>
            <a:endParaRPr lang="en-US" dirty="0"/>
          </a:p>
          <a:p>
            <a:r>
              <a:rPr lang="en-US" dirty="0"/>
              <a:t>ALL - </a:t>
            </a:r>
            <a:r>
              <a:rPr lang="en-US" sz="1200" b="0" i="0" kern="1200" dirty="0">
                <a:solidFill>
                  <a:schemeClr val="tx1"/>
                </a:solidFill>
                <a:effectLst/>
                <a:latin typeface="+mn-lt"/>
                <a:ea typeface="+mn-ea"/>
                <a:cs typeface="+mn-cs"/>
              </a:rPr>
              <a:t>Returns the union of rows that belong to the current and the history table.</a:t>
            </a:r>
            <a:endParaRPr lang="en-US" dirty="0"/>
          </a:p>
        </p:txBody>
      </p:sp>
      <p:sp>
        <p:nvSpPr>
          <p:cNvPr id="4" name="Slide Number Placeholder 3"/>
          <p:cNvSpPr>
            <a:spLocks noGrp="1"/>
          </p:cNvSpPr>
          <p:nvPr>
            <p:ph type="sldNum" sz="quarter" idx="10"/>
          </p:nvPr>
        </p:nvSpPr>
        <p:spPr/>
        <p:txBody>
          <a:bodyPr/>
          <a:lstStyle/>
          <a:p>
            <a:fld id="{AEF1330A-B277-4C98-AD92-F6185F2AE934}" type="slidenum">
              <a:rPr lang="en-US" smtClean="0"/>
              <a:t>12</a:t>
            </a:fld>
            <a:endParaRPr lang="en-US"/>
          </a:p>
        </p:txBody>
      </p:sp>
    </p:spTree>
    <p:extLst>
      <p:ext uri="{BB962C8B-B14F-4D97-AF65-F5344CB8AC3E}">
        <p14:creationId xmlns:p14="http://schemas.microsoft.com/office/powerpoint/2010/main" val="3644930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history table is under the main table for easy identification</a:t>
            </a:r>
          </a:p>
          <a:p>
            <a:endParaRPr lang="en-US" dirty="0"/>
          </a:p>
          <a:p>
            <a:r>
              <a:rPr lang="en-US" dirty="0"/>
              <a:t>The icon next to the table also changed</a:t>
            </a:r>
          </a:p>
          <a:p>
            <a:endParaRPr lang="en-US" dirty="0"/>
          </a:p>
          <a:p>
            <a:r>
              <a:rPr lang="en-US" dirty="0"/>
              <a:t>Object Explorer informs us that the table is System-Versioned. Easily to identify</a:t>
            </a:r>
          </a:p>
          <a:p>
            <a:endParaRPr lang="en-US" dirty="0"/>
          </a:p>
          <a:p>
            <a:r>
              <a:rPr lang="en-US" dirty="0"/>
              <a:t>Note: the history table can have it’s own constraints, indexes, and statistics</a:t>
            </a:r>
          </a:p>
        </p:txBody>
      </p:sp>
      <p:sp>
        <p:nvSpPr>
          <p:cNvPr id="4" name="Slide Number Placeholder 3"/>
          <p:cNvSpPr>
            <a:spLocks noGrp="1"/>
          </p:cNvSpPr>
          <p:nvPr>
            <p:ph type="sldNum" sz="quarter" idx="10"/>
          </p:nvPr>
        </p:nvSpPr>
        <p:spPr/>
        <p:txBody>
          <a:bodyPr/>
          <a:lstStyle/>
          <a:p>
            <a:fld id="{AEF1330A-B277-4C98-AD92-F6185F2AE934}" type="slidenum">
              <a:rPr lang="en-US" smtClean="0"/>
              <a:t>13</a:t>
            </a:fld>
            <a:endParaRPr lang="en-US"/>
          </a:p>
        </p:txBody>
      </p:sp>
    </p:spTree>
    <p:extLst>
      <p:ext uri="{BB962C8B-B14F-4D97-AF65-F5344CB8AC3E}">
        <p14:creationId xmlns:p14="http://schemas.microsoft.com/office/powerpoint/2010/main" val="75837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allows us to easily query system tables to determine which tables are system versioned. </a:t>
            </a:r>
          </a:p>
        </p:txBody>
      </p:sp>
      <p:sp>
        <p:nvSpPr>
          <p:cNvPr id="4" name="Slide Number Placeholder 3"/>
          <p:cNvSpPr>
            <a:spLocks noGrp="1"/>
          </p:cNvSpPr>
          <p:nvPr>
            <p:ph type="sldNum" sz="quarter" idx="10"/>
          </p:nvPr>
        </p:nvSpPr>
        <p:spPr/>
        <p:txBody>
          <a:bodyPr/>
          <a:lstStyle/>
          <a:p>
            <a:fld id="{AEF1330A-B277-4C98-AD92-F6185F2AE934}" type="slidenum">
              <a:rPr lang="en-US" smtClean="0"/>
              <a:t>15</a:t>
            </a:fld>
            <a:endParaRPr lang="en-US"/>
          </a:p>
        </p:txBody>
      </p:sp>
    </p:spTree>
    <p:extLst>
      <p:ext uri="{BB962C8B-B14F-4D97-AF65-F5344CB8AC3E}">
        <p14:creationId xmlns:p14="http://schemas.microsoft.com/office/powerpoint/2010/main" val="284070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a demo on purging data as well as rebuilding deleted data</a:t>
            </a:r>
          </a:p>
        </p:txBody>
      </p:sp>
      <p:sp>
        <p:nvSpPr>
          <p:cNvPr id="4" name="Slide Number Placeholder 3"/>
          <p:cNvSpPr>
            <a:spLocks noGrp="1"/>
          </p:cNvSpPr>
          <p:nvPr>
            <p:ph type="sldNum" sz="quarter" idx="5"/>
          </p:nvPr>
        </p:nvSpPr>
        <p:spPr/>
        <p:txBody>
          <a:bodyPr/>
          <a:lstStyle/>
          <a:p>
            <a:fld id="{AEF1330A-B277-4C98-AD92-F6185F2AE934}" type="slidenum">
              <a:rPr lang="en-US" smtClean="0"/>
              <a:t>16</a:t>
            </a:fld>
            <a:endParaRPr lang="en-US"/>
          </a:p>
        </p:txBody>
      </p:sp>
    </p:spTree>
    <p:extLst>
      <p:ext uri="{BB962C8B-B14F-4D97-AF65-F5344CB8AC3E}">
        <p14:creationId xmlns:p14="http://schemas.microsoft.com/office/powerpoint/2010/main" val="2088156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F1330A-B277-4C98-AD92-F6185F2AE934}" type="slidenum">
              <a:rPr lang="en-US" smtClean="0"/>
              <a:t>18</a:t>
            </a:fld>
            <a:endParaRPr lang="en-US"/>
          </a:p>
        </p:txBody>
      </p:sp>
    </p:spTree>
    <p:extLst>
      <p:ext uri="{BB962C8B-B14F-4D97-AF65-F5344CB8AC3E}">
        <p14:creationId xmlns:p14="http://schemas.microsoft.com/office/powerpoint/2010/main" val="392283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Columnstore</a:t>
            </a:r>
            <a:r>
              <a:rPr lang="en-US" baseline="0" dirty="0"/>
              <a:t> is supported with the compression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Uses page compression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Replication is support in a limited basis.  Always On supported.  Merge replication not supported.  Transactional replication as long as single publisher without temporal tables and a subscriber with temporal tables enabled on the subscriber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Watch out for blob data types.  They are supported but you’ll incur a hit on storage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Can’t use </a:t>
            </a:r>
            <a:r>
              <a:rPr lang="en-US" baseline="0" dirty="0" err="1"/>
              <a:t>filetable</a:t>
            </a:r>
            <a:r>
              <a:rPr lang="en-US" baseline="0" dirty="0"/>
              <a:t>/</a:t>
            </a:r>
            <a:r>
              <a:rPr lang="en-US" baseline="0" dirty="0" err="1"/>
              <a:t>filestream</a:t>
            </a:r>
            <a:r>
              <a:rPr lang="en-US" baseline="0" dirty="0"/>
              <a:t> with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Can use temporal tables in conjunction with CDC but only on the base table, not the history/archive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use partitioning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Current table you can switch in but not switch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History table you can switch out but not in as it might invalidate data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19</a:t>
            </a:fld>
            <a:endParaRPr lang="en-US"/>
          </a:p>
        </p:txBody>
      </p:sp>
    </p:spTree>
    <p:extLst>
      <p:ext uri="{BB962C8B-B14F-4D97-AF65-F5344CB8AC3E}">
        <p14:creationId xmlns:p14="http://schemas.microsoft.com/office/powerpoint/2010/main" val="3683498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a:t>
            </a:r>
            <a:r>
              <a:rPr lang="en-US" dirty="0" err="1"/>
              <a:t>dbcc</a:t>
            </a:r>
            <a:r>
              <a:rPr lang="en-US" dirty="0"/>
              <a:t> check constraints against a table it will also check the temporal table requirements.  Something to watch out for.  </a:t>
            </a:r>
          </a:p>
        </p:txBody>
      </p:sp>
      <p:sp>
        <p:nvSpPr>
          <p:cNvPr id="4" name="Slide Number Placeholder 3"/>
          <p:cNvSpPr>
            <a:spLocks noGrp="1"/>
          </p:cNvSpPr>
          <p:nvPr>
            <p:ph type="sldNum" sz="quarter" idx="10"/>
          </p:nvPr>
        </p:nvSpPr>
        <p:spPr/>
        <p:txBody>
          <a:bodyPr/>
          <a:lstStyle/>
          <a:p>
            <a:fld id="{AEF1330A-B277-4C98-AD92-F6185F2AE934}" type="slidenum">
              <a:rPr lang="en-US" smtClean="0"/>
              <a:t>20</a:t>
            </a:fld>
            <a:endParaRPr lang="en-US"/>
          </a:p>
        </p:txBody>
      </p:sp>
    </p:spTree>
    <p:extLst>
      <p:ext uri="{BB962C8B-B14F-4D97-AF65-F5344CB8AC3E}">
        <p14:creationId xmlns:p14="http://schemas.microsoft.com/office/powerpoint/2010/main" val="1474123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F1330A-B277-4C98-AD92-F6185F2AE934}" type="slidenum">
              <a:rPr lang="en-US" smtClean="0"/>
              <a:t>22</a:t>
            </a:fld>
            <a:endParaRPr lang="en-US"/>
          </a:p>
        </p:txBody>
      </p:sp>
    </p:spTree>
    <p:extLst>
      <p:ext uri="{BB962C8B-B14F-4D97-AF65-F5344CB8AC3E}">
        <p14:creationId xmlns:p14="http://schemas.microsoft.com/office/powerpoint/2010/main" val="107728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D6AE2C-D513-BC43-A53C-6C987A9F4A3F}" type="slidenum">
              <a:rPr lang="en-US" altLang="en-US" sz="1200"/>
              <a:pPr eaLnBrk="1" hangingPunct="1"/>
              <a:t>23</a:t>
            </a:fld>
            <a:endParaRPr lang="en-US" altLang="en-US" sz="1200"/>
          </a:p>
        </p:txBody>
      </p:sp>
    </p:spTree>
    <p:extLst>
      <p:ext uri="{BB962C8B-B14F-4D97-AF65-F5344CB8AC3E}">
        <p14:creationId xmlns:p14="http://schemas.microsoft.com/office/powerpoint/2010/main" val="1576043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tLang="en-US">
              <a:ea typeface="ＭＳ Ｐゴシック" charset="-128"/>
            </a:endParaRPr>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101242C-6FB6-4944-8FCE-9445EAE9B423}" type="slidenum">
              <a:rPr lang="en-US" altLang="en-US" sz="1200"/>
              <a:pPr eaLnBrk="1" hangingPunct="1"/>
              <a:t>4</a:t>
            </a:fld>
            <a:endParaRPr lang="en-US" altLang="en-US" sz="1200"/>
          </a:p>
        </p:txBody>
      </p:sp>
    </p:spTree>
    <p:extLst>
      <p:ext uri="{BB962C8B-B14F-4D97-AF65-F5344CB8AC3E}">
        <p14:creationId xmlns:p14="http://schemas.microsoft.com/office/powerpoint/2010/main" val="1041267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can’t count how many times I’ve heard a business owner tell me this, expecting a simple switch to solve all of their problems. </a:t>
            </a:r>
          </a:p>
        </p:txBody>
      </p:sp>
      <p:sp>
        <p:nvSpPr>
          <p:cNvPr id="4" name="Slide Number Placeholder 3"/>
          <p:cNvSpPr>
            <a:spLocks noGrp="1"/>
          </p:cNvSpPr>
          <p:nvPr>
            <p:ph type="sldNum" sz="quarter" idx="10"/>
          </p:nvPr>
        </p:nvSpPr>
        <p:spPr/>
        <p:txBody>
          <a:bodyPr/>
          <a:lstStyle/>
          <a:p>
            <a:fld id="{AEF1330A-B277-4C98-AD92-F6185F2AE934}" type="slidenum">
              <a:rPr lang="en-US" smtClean="0"/>
              <a:t>5</a:t>
            </a:fld>
            <a:endParaRPr lang="en-US"/>
          </a:p>
        </p:txBody>
      </p:sp>
    </p:spTree>
    <p:extLst>
      <p:ext uri="{BB962C8B-B14F-4D97-AF65-F5344CB8AC3E}">
        <p14:creationId xmlns:p14="http://schemas.microsoft.com/office/powerpoint/2010/main" val="384275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Data Capture  - fragile, can be difficult to restore if you don’t use the KEEP_CDC option.  Meant for scraping off the system tables into a long term archival process.  </a:t>
            </a:r>
          </a:p>
          <a:p>
            <a:r>
              <a:rPr lang="en-US" dirty="0"/>
              <a:t>Triggers – hundreds of tables?  Can be performance disadvantage.  Lengthy triggers make it difficult to maintain code base</a:t>
            </a:r>
          </a:p>
          <a:p>
            <a:r>
              <a:rPr lang="en-US" dirty="0"/>
              <a:t>Built-in – architect the solution to facilitate keeping history without the use of triggers, </a:t>
            </a:r>
            <a:r>
              <a:rPr lang="en-US" dirty="0" err="1"/>
              <a:t>cdc</a:t>
            </a:r>
            <a:r>
              <a:rPr lang="en-US" dirty="0"/>
              <a:t>, temporal tables.  </a:t>
            </a:r>
          </a:p>
          <a:p>
            <a:endParaRPr lang="en-US" dirty="0"/>
          </a:p>
          <a:p>
            <a:r>
              <a:rPr lang="en-US" dirty="0"/>
              <a:t>Use the FCSA decision engine as an example.  Stored decisions as XML and any change caused the application to go back to through the application</a:t>
            </a:r>
          </a:p>
        </p:txBody>
      </p:sp>
      <p:sp>
        <p:nvSpPr>
          <p:cNvPr id="4" name="Slide Number Placeholder 3"/>
          <p:cNvSpPr>
            <a:spLocks noGrp="1"/>
          </p:cNvSpPr>
          <p:nvPr>
            <p:ph type="sldNum" sz="quarter" idx="10"/>
          </p:nvPr>
        </p:nvSpPr>
        <p:spPr/>
        <p:txBody>
          <a:bodyPr/>
          <a:lstStyle/>
          <a:p>
            <a:fld id="{AEF1330A-B277-4C98-AD92-F6185F2AE934}" type="slidenum">
              <a:rPr lang="en-US" smtClean="0"/>
              <a:t>6</a:t>
            </a:fld>
            <a:endParaRPr lang="en-US"/>
          </a:p>
        </p:txBody>
      </p:sp>
    </p:spTree>
    <p:extLst>
      <p:ext uri="{BB962C8B-B14F-4D97-AF65-F5344CB8AC3E}">
        <p14:creationId xmlns:p14="http://schemas.microsoft.com/office/powerpoint/2010/main" val="195585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 relating to time</a:t>
            </a:r>
          </a:p>
          <a:p>
            <a:endParaRPr lang="en-US" dirty="0"/>
          </a:p>
          <a:p>
            <a:r>
              <a:rPr lang="en-US" dirty="0"/>
              <a:t>A system-versioned temporal table is</a:t>
            </a:r>
            <a:r>
              <a:rPr lang="en-US" baseline="0" dirty="0"/>
              <a:t> a new type of table available in SQL Server 2016. These tables are designed to keep a full history of data changes and allow for developers to perform easy point in time analysis on their data. The period of validity for each row is managed by the system, no user interaction is required. Each of these tables has two explicitly defined columns which are referred to as period columns, they are exclusively used by the system to record validity data.</a:t>
            </a:r>
          </a:p>
          <a:p>
            <a:endParaRPr lang="en-US" baseline="0" dirty="0"/>
          </a:p>
          <a:p>
            <a:r>
              <a:rPr lang="en-US" baseline="0" dirty="0"/>
              <a:t>A second table called a history table is created, SQL Server uses this table to store the previous version of a record every time the row is updated or deleted. Users can allow the history table to be created dynamically or specify an existing table, as long as the table is schema compliant.</a:t>
            </a:r>
            <a:endParaRPr lang="en-US" dirty="0"/>
          </a:p>
          <a:p>
            <a:endParaRPr lang="en-US" dirty="0"/>
          </a:p>
        </p:txBody>
      </p:sp>
      <p:sp>
        <p:nvSpPr>
          <p:cNvPr id="4" name="Slide Number Placeholder 3"/>
          <p:cNvSpPr>
            <a:spLocks noGrp="1"/>
          </p:cNvSpPr>
          <p:nvPr>
            <p:ph type="sldNum" sz="quarter" idx="10"/>
          </p:nvPr>
        </p:nvSpPr>
        <p:spPr/>
        <p:txBody>
          <a:bodyPr/>
          <a:lstStyle/>
          <a:p>
            <a:fld id="{AEF1330A-B277-4C98-AD92-F6185F2AE934}" type="slidenum">
              <a:rPr lang="en-US" smtClean="0"/>
              <a:t>7</a:t>
            </a:fld>
            <a:endParaRPr lang="en-US"/>
          </a:p>
        </p:txBody>
      </p:sp>
    </p:spTree>
    <p:extLst>
      <p:ext uri="{BB962C8B-B14F-4D97-AF65-F5344CB8AC3E}">
        <p14:creationId xmlns:p14="http://schemas.microsoft.com/office/powerpoint/2010/main" val="1746953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a history table or temporal table</a:t>
            </a:r>
          </a:p>
          <a:p>
            <a:pPr marL="228600" indent="-228600">
              <a:buAutoNum type="arabicPeriod"/>
            </a:pPr>
            <a:r>
              <a:rPr lang="en-US" dirty="0"/>
              <a:t>Alter the exiting table to track the history</a:t>
            </a:r>
          </a:p>
          <a:p>
            <a:pPr marL="228600" indent="-228600">
              <a:buAutoNum type="arabicPeriod"/>
            </a:pPr>
            <a:r>
              <a:rPr lang="en-US" dirty="0"/>
              <a:t>Perform some DML statement, which modifies the data</a:t>
            </a:r>
          </a:p>
          <a:p>
            <a:pPr marL="685800" lvl="1" indent="-228600">
              <a:buAutoNum type="arabicPeriod"/>
            </a:pPr>
            <a:r>
              <a:rPr lang="en-US" dirty="0"/>
              <a:t>NOTE: </a:t>
            </a:r>
            <a:r>
              <a:rPr lang="en-US" sz="1200" b="0" i="0" kern="1200" dirty="0">
                <a:solidFill>
                  <a:schemeClr val="tx1"/>
                </a:solidFill>
                <a:effectLst/>
                <a:latin typeface="+mn-lt"/>
                <a:ea typeface="+mn-ea"/>
                <a:cs typeface="+mn-cs"/>
              </a:rPr>
              <a:t>A new row is inserted into this History table when it is no longer valid in the main table, because it has just been deleted or changed.  Initial insert won’t put the row into the history table</a:t>
            </a:r>
            <a:endParaRPr lang="en-US" dirty="0"/>
          </a:p>
          <a:p>
            <a:pPr marL="228600" indent="-228600">
              <a:buAutoNum type="arabicPeriod"/>
            </a:pPr>
            <a:r>
              <a:rPr lang="en-US" dirty="0"/>
              <a:t>We can see the data lineage by querying from the temporal table</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EF1330A-B277-4C98-AD92-F6185F2AE934}" type="slidenum">
              <a:rPr lang="en-US" smtClean="0"/>
              <a:t>8</a:t>
            </a:fld>
            <a:endParaRPr lang="en-US"/>
          </a:p>
        </p:txBody>
      </p:sp>
    </p:spTree>
    <p:extLst>
      <p:ext uri="{BB962C8B-B14F-4D97-AF65-F5344CB8AC3E}">
        <p14:creationId xmlns:p14="http://schemas.microsoft.com/office/powerpoint/2010/main" val="1800984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there are many use cases that are obvious for temporal tables, there are a fe</a:t>
            </a:r>
            <a:r>
              <a:rPr lang="en-US" baseline="0" dirty="0"/>
              <a:t>w that are less so. Many business scenarios require the calculation of trends over time, this is greatly simplified with temporal. Also, these tables can be used for data protection—if a user or developer accidentally deletes key records from an important table, they can be rebuilt.</a:t>
            </a:r>
          </a:p>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9</a:t>
            </a:fld>
            <a:endParaRPr lang="en-US"/>
          </a:p>
        </p:txBody>
      </p:sp>
    </p:spTree>
    <p:extLst>
      <p:ext uri="{BB962C8B-B14F-4D97-AF65-F5344CB8AC3E}">
        <p14:creationId xmlns:p14="http://schemas.microsoft.com/office/powerpoint/2010/main" val="376345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System-versioning for a table is implemented as a pair of tables, a current table and a history table. Within each of these tables, the following two additional datetime2 columns are used to define the period of validity for each record:</a:t>
            </a:r>
          </a:p>
          <a:p>
            <a:r>
              <a:rPr lang="en-US" dirty="0"/>
              <a:t>Period start column: The system records the start time for the row in this column, typically denoted as the </a:t>
            </a:r>
            <a:r>
              <a:rPr lang="en-US" dirty="0" err="1"/>
              <a:t>SysStartTime</a:t>
            </a:r>
            <a:r>
              <a:rPr lang="en-US" dirty="0"/>
              <a:t> column.</a:t>
            </a:r>
          </a:p>
          <a:p>
            <a:r>
              <a:rPr lang="en-US" dirty="0"/>
              <a:t>Period end column: The system records the end time for the row in this column, typically denoted at the </a:t>
            </a:r>
            <a:r>
              <a:rPr lang="en-US" dirty="0" err="1"/>
              <a:t>SysEndTime</a:t>
            </a:r>
            <a:r>
              <a:rPr lang="en-US" dirty="0"/>
              <a:t> column.</a:t>
            </a:r>
          </a:p>
          <a:p>
            <a:r>
              <a:rPr lang="en-US" dirty="0"/>
              <a:t>The current table contains the current value for each row. The history table contains each previous value for each row, if any, and the start time and end time for the period for which it was valid</a:t>
            </a:r>
          </a:p>
          <a:p>
            <a:endParaRPr lang="en-US" dirty="0"/>
          </a:p>
          <a:p>
            <a:r>
              <a:rPr lang="en-US" dirty="0"/>
              <a:t>Datetime2 (2)  = 2 represents fractional seconds precision</a:t>
            </a:r>
          </a:p>
          <a:p>
            <a:endParaRPr lang="en-US" dirty="0"/>
          </a:p>
          <a:p>
            <a:r>
              <a:rPr lang="en-US" sz="1200" b="0" i="0" kern="1200" dirty="0">
                <a:solidFill>
                  <a:schemeClr val="tx1"/>
                </a:solidFill>
                <a:effectLst/>
                <a:latin typeface="+mn-lt"/>
                <a:ea typeface="+mn-ea"/>
                <a:cs typeface="+mn-cs"/>
              </a:rPr>
              <a:t>6 bytes for precisions less than 3; 7 bytes for precisions 3 and 4. All other precisions require 8 bytes.</a:t>
            </a:r>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10</a:t>
            </a:fld>
            <a:endParaRPr lang="en-US"/>
          </a:p>
        </p:txBody>
      </p:sp>
    </p:spTree>
    <p:extLst>
      <p:ext uri="{BB962C8B-B14F-4D97-AF65-F5344CB8AC3E}">
        <p14:creationId xmlns:p14="http://schemas.microsoft.com/office/powerpoint/2010/main" val="1413929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SELECT statement FROM &lt;table&gt; clause has a new clause FOR SYSTEM_TIME with five temporal-specific sub-clauses to query data across the current and history tables. This new SELECT statement syntax is supported directly on a single table, propagated through multiple joins, and through views on top of multiple temporal tables. The five</a:t>
            </a:r>
            <a:r>
              <a:rPr lang="en-US" baseline="0" dirty="0"/>
              <a:t> sub clauses are:</a:t>
            </a:r>
          </a:p>
          <a:p>
            <a:endParaRPr lang="en-US" baseline="0" dirty="0"/>
          </a:p>
          <a:p>
            <a:pPr marL="171450" indent="-171450">
              <a:buFont typeface="Arial" panose="020B0604020202020204" pitchFamily="34" charset="0"/>
              <a:buChar char="•"/>
            </a:pPr>
            <a:r>
              <a:rPr lang="en-US" baseline="0" dirty="0"/>
              <a:t>ALL</a:t>
            </a:r>
          </a:p>
          <a:p>
            <a:pPr marL="171450" indent="-171450">
              <a:buFont typeface="Arial" panose="020B0604020202020204" pitchFamily="34" charset="0"/>
              <a:buChar char="•"/>
            </a:pPr>
            <a:r>
              <a:rPr lang="en-US" baseline="0" dirty="0"/>
              <a:t>AS OF</a:t>
            </a:r>
          </a:p>
          <a:p>
            <a:pPr marL="171450" indent="-171450">
              <a:buFont typeface="Arial" panose="020B0604020202020204" pitchFamily="34" charset="0"/>
              <a:buChar char="•"/>
            </a:pPr>
            <a:r>
              <a:rPr lang="en-US" baseline="0" dirty="0"/>
              <a:t>BETWEEN..AND</a:t>
            </a:r>
          </a:p>
          <a:p>
            <a:pPr marL="171450" indent="-171450">
              <a:buFont typeface="Arial" panose="020B0604020202020204" pitchFamily="34" charset="0"/>
              <a:buChar char="•"/>
            </a:pPr>
            <a:r>
              <a:rPr lang="en-US" baseline="0" dirty="0"/>
              <a:t>FROM..TO</a:t>
            </a:r>
          </a:p>
          <a:p>
            <a:pPr marL="171450" indent="-171450">
              <a:buFont typeface="Arial" panose="020B0604020202020204" pitchFamily="34" charset="0"/>
              <a:buChar char="•"/>
            </a:pPr>
            <a:r>
              <a:rPr lang="en-US" baseline="0" dirty="0"/>
              <a:t>CONTAINED IN</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Optionally, you can choose to hide these period columns such that queries that do not explicitly reference these period columns do not return these columns (the SELECT * FROM &lt;table&gt; scenario). To return a hidden column, simply explicitly refer to the hidden column in the query. Similarly INSERT and BULK INSERT statements will continue as if these new period columns were not present (and the column values will be auto-populated).</a:t>
            </a: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11</a:t>
            </a:fld>
            <a:endParaRPr lang="en-US"/>
          </a:p>
        </p:txBody>
      </p:sp>
    </p:spTree>
    <p:extLst>
      <p:ext uri="{BB962C8B-B14F-4D97-AF65-F5344CB8AC3E}">
        <p14:creationId xmlns:p14="http://schemas.microsoft.com/office/powerpoint/2010/main" val="4069649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12/8/18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2"/>
            <a:ext cx="11151917" cy="757131"/>
          </a:xfrm>
        </p:spPr>
        <p:txBody>
          <a:bodyPr/>
          <a:lstStyle>
            <a:lvl1pPr>
              <a:defRPr sz="5464"/>
            </a:lvl1pPr>
          </a:lstStyle>
          <a:p>
            <a:r>
              <a:rPr lang="en-US" dirty="0"/>
              <a:t>Click to edit Master title style</a:t>
            </a:r>
          </a:p>
        </p:txBody>
      </p:sp>
      <p:sp>
        <p:nvSpPr>
          <p:cNvPr id="5" name="Text Placeholder 4"/>
          <p:cNvSpPr>
            <a:spLocks noGrp="1"/>
          </p:cNvSpPr>
          <p:nvPr>
            <p:ph type="body" sz="quarter" idx="10"/>
          </p:nvPr>
        </p:nvSpPr>
        <p:spPr>
          <a:xfrm>
            <a:off x="519250" y="1447800"/>
            <a:ext cx="11151917" cy="1167884"/>
          </a:xfrm>
        </p:spPr>
        <p:txBody>
          <a:bodyPr/>
          <a:lstStyle>
            <a:lvl1pPr marL="3174" indent="0">
              <a:spcBef>
                <a:spcPts val="0"/>
              </a:spcBef>
              <a:spcAft>
                <a:spcPts val="900"/>
              </a:spcAft>
              <a:buSzPct val="80000"/>
              <a:buFont typeface="Arial" pitchFamily="34" charset="0"/>
              <a:buNone/>
              <a:defRPr sz="3999" spc="-100" baseline="0">
                <a:solidFill>
                  <a:schemeClr val="accent2"/>
                </a:solidFill>
                <a:latin typeface="+mn-lt"/>
              </a:defRPr>
            </a:lvl1pPr>
            <a:lvl2pPr marL="3174" indent="0">
              <a:spcBef>
                <a:spcPts val="0"/>
              </a:spcBef>
              <a:buSzPct val="80000"/>
              <a:buFont typeface="Arial" pitchFamily="34" charset="0"/>
              <a:buNone/>
              <a:defRPr sz="3600" spc="-51" baseline="0">
                <a:gradFill>
                  <a:gsLst>
                    <a:gs pos="0">
                      <a:srgbClr val="595959"/>
                    </a:gs>
                    <a:gs pos="86000">
                      <a:srgbClr val="595959"/>
                    </a:gs>
                  </a:gsLst>
                  <a:lin ang="5400000" scaled="0"/>
                </a:gradFill>
                <a:latin typeface="+mn-lt"/>
              </a:defRPr>
            </a:lvl2pPr>
            <a:lvl3pPr marL="1258188" indent="-403003">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060" indent="-34588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0431" indent="-3363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4087756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12/8/18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1.png"/><Relationship Id="rId7" Type="http://schemas.openxmlformats.org/officeDocument/2006/relationships/diagramLayout" Target="../diagrams/layout2.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Data" Target="../diagrams/data2.xml"/><Relationship Id="rId5" Type="http://schemas.openxmlformats.org/officeDocument/2006/relationships/image" Target="../media/image3.png"/><Relationship Id="rId10" Type="http://schemas.microsoft.com/office/2007/relationships/diagramDrawing" Target="../diagrams/drawing2.xml"/><Relationship Id="rId4" Type="http://schemas.openxmlformats.org/officeDocument/2006/relationships/image" Target="../media/image2.png"/><Relationship Id="rId9" Type="http://schemas.openxmlformats.org/officeDocument/2006/relationships/diagramColors" Target="../diagrams/colors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1.png"/><Relationship Id="rId7" Type="http://schemas.openxmlformats.org/officeDocument/2006/relationships/image" Target="../media/image18.png"/><Relationship Id="rId12"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7.png"/><Relationship Id="rId11" Type="http://schemas.openxmlformats.org/officeDocument/2006/relationships/diagramColors" Target="../diagrams/colors3.xml"/><Relationship Id="rId5" Type="http://schemas.openxmlformats.org/officeDocument/2006/relationships/image" Target="../media/image3.png"/><Relationship Id="rId10" Type="http://schemas.openxmlformats.org/officeDocument/2006/relationships/diagramQuickStyle" Target="../diagrams/quickStyle3.xml"/><Relationship Id="rId4" Type="http://schemas.openxmlformats.org/officeDocument/2006/relationships/image" Target="../media/image2.png"/><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1.png"/><Relationship Id="rId7" Type="http://schemas.openxmlformats.org/officeDocument/2006/relationships/image" Target="../media/image18.png"/><Relationship Id="rId12"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7.png"/><Relationship Id="rId11" Type="http://schemas.openxmlformats.org/officeDocument/2006/relationships/diagramColors" Target="../diagrams/colors4.xml"/><Relationship Id="rId5" Type="http://schemas.openxmlformats.org/officeDocument/2006/relationships/image" Target="../media/image3.png"/><Relationship Id="rId10" Type="http://schemas.openxmlformats.org/officeDocument/2006/relationships/diagramQuickStyle" Target="../diagrams/quickStyle4.xml"/><Relationship Id="rId4" Type="http://schemas.openxmlformats.org/officeDocument/2006/relationships/image" Target="../media/image2.png"/><Relationship Id="rId9"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sql/relational-databases/tables/temporal-table-usage-scenarios?view=sql-server-2017" TargetMode="External"/><Relationship Id="rId3" Type="http://schemas.openxmlformats.org/officeDocument/2006/relationships/image" Target="../media/image1.png"/><Relationship Id="rId7" Type="http://schemas.openxmlformats.org/officeDocument/2006/relationships/hyperlink" Target="https://docs.microsoft.com/en-us/sql/relational-databases/tables/changing-the-schema-of-a-system-versioned-temporal-table?view=sql-server-201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cs.microsoft.com/en-us/sql/relational-databases/tables/getting-started-with-system-versioned-temporal-tables?view=sql-server-2017" TargetMode="External"/><Relationship Id="rId5" Type="http://schemas.openxmlformats.org/officeDocument/2006/relationships/image" Target="../media/image2.png"/><Relationship Id="rId10" Type="http://schemas.openxmlformats.org/officeDocument/2006/relationships/hyperlink" Target="https://sqlperformance.com/2016/06/sql-server-2016/temporal-table-query-plan-behaviour" TargetMode="External"/><Relationship Id="rId4" Type="http://schemas.openxmlformats.org/officeDocument/2006/relationships/image" Target="../media/image3.png"/><Relationship Id="rId9" Type="http://schemas.openxmlformats.org/officeDocument/2006/relationships/hyperlink" Target="https://docs.microsoft.com/en-us/sql/relational-databases/tables/temporal-table-security?view=sql-server-201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www.dcac.co/" TargetMode="External"/><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tif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1143000" y="410482"/>
            <a:ext cx="9905999" cy="1564034"/>
          </a:xfrm>
        </p:spPr>
        <p:txBody>
          <a:bodyPr>
            <a:noAutofit/>
          </a:bodyPr>
          <a:lstStyle/>
          <a:p>
            <a:pPr algn="ctr" fontAlgn="base"/>
            <a:r>
              <a:rPr lang="en-US" sz="4800" b="1" dirty="0">
                <a:effectLst>
                  <a:outerShdw blurRad="50800" dist="38100" dir="13500000" algn="br" rotWithShape="0">
                    <a:prstClr val="black">
                      <a:alpha val="40000"/>
                    </a:prstClr>
                  </a:outerShdw>
                </a:effectLst>
              </a:rPr>
              <a:t>Temporal Tables </a:t>
            </a:r>
            <a:br>
              <a:rPr lang="en-US" sz="4800" b="1" dirty="0">
                <a:effectLst>
                  <a:outerShdw blurRad="50800" dist="38100" dir="13500000" algn="br" rotWithShape="0">
                    <a:prstClr val="black">
                      <a:alpha val="40000"/>
                    </a:prstClr>
                  </a:outerShdw>
                </a:effectLst>
              </a:rPr>
            </a:br>
            <a:r>
              <a:rPr lang="en-US" sz="4800" b="1" dirty="0">
                <a:effectLst>
                  <a:outerShdw blurRad="50800" dist="38100" dir="13500000" algn="br" rotWithShape="0">
                    <a:prstClr val="black">
                      <a:alpha val="40000"/>
                    </a:prstClr>
                  </a:outerShdw>
                </a:effectLst>
              </a:rPr>
              <a:t>The New Hotness in Data Auditing</a:t>
            </a:r>
            <a:endParaRPr lang="en-US" sz="4800" dirty="0">
              <a:effectLst>
                <a:outerShdw blurRad="50800" dist="38100" dir="13500000" algn="br" rotWithShape="0">
                  <a:prstClr val="black">
                    <a:alpha val="40000"/>
                  </a:prstClr>
                </a:outerShdw>
              </a:effectLst>
            </a:endParaRPr>
          </a:p>
        </p:txBody>
      </p:sp>
      <p:sp>
        <p:nvSpPr>
          <p:cNvPr id="3" name="Subtitle 2"/>
          <p:cNvSpPr>
            <a:spLocks noGrp="1"/>
          </p:cNvSpPr>
          <p:nvPr>
            <p:ph type="subTitle" idx="1"/>
          </p:nvPr>
        </p:nvSpPr>
        <p:spPr>
          <a:xfrm>
            <a:off x="381000" y="2590800"/>
            <a:ext cx="9905999" cy="1564034"/>
          </a:xfrm>
        </p:spPr>
        <p:txBody>
          <a:bodyPr rtlCol="0">
            <a:noAutofit/>
          </a:bodyPr>
          <a:lstStyle/>
          <a:p>
            <a:pPr algn="l">
              <a:defRPr/>
            </a:pPr>
            <a:r>
              <a:rPr lang="en-US" sz="3200" b="1" dirty="0">
                <a:solidFill>
                  <a:schemeClr val="tx2"/>
                </a:solidFill>
              </a:rPr>
              <a:t>John Morehouse</a:t>
            </a:r>
          </a:p>
          <a:p>
            <a:pPr algn="l">
              <a:defRPr/>
            </a:pPr>
            <a:r>
              <a:rPr lang="en-US" sz="3200" b="1" dirty="0">
                <a:solidFill>
                  <a:schemeClr val="tx2"/>
                </a:solidFill>
              </a:rPr>
              <a:t>Consultant</a:t>
            </a:r>
          </a:p>
          <a:p>
            <a:pPr algn="l">
              <a:defRPr/>
            </a:pPr>
            <a:r>
              <a:rPr lang="en-US" sz="3200" b="1" dirty="0">
                <a:solidFill>
                  <a:schemeClr val="tx2"/>
                </a:solidFill>
              </a:rPr>
              <a:t>Denny Cherry &amp; Associates Consulting</a:t>
            </a:r>
          </a:p>
        </p:txBody>
      </p:sp>
      <p:sp>
        <p:nvSpPr>
          <p:cNvPr id="14340" name="TextBox 1"/>
          <p:cNvSpPr txBox="1">
            <a:spLocks noChangeArrowheads="1"/>
          </p:cNvSpPr>
          <p:nvPr/>
        </p:nvSpPr>
        <p:spPr bwMode="auto">
          <a:xfrm>
            <a:off x="1806341" y="5387402"/>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a:t>
            </a:r>
            <a:r>
              <a:rPr lang="en-US" altLang="en-US" sz="3200" dirty="0" err="1"/>
              <a:t>SqlRUs</a:t>
            </a:r>
            <a:endParaRPr lang="en-US" altLang="en-US" sz="1800" dirty="0"/>
          </a:p>
        </p:txBody>
      </p:sp>
      <p:pic>
        <p:nvPicPr>
          <p:cNvPr id="1434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58797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11"/>
          <p:cNvSpPr txBox="1">
            <a:spLocks noChangeArrowheads="1"/>
          </p:cNvSpPr>
          <p:nvPr/>
        </p:nvSpPr>
        <p:spPr bwMode="auto">
          <a:xfrm>
            <a:off x="6629400" y="466417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http://linkedin.com/in/sqlrus</a:t>
            </a:r>
          </a:p>
        </p:txBody>
      </p:sp>
      <p:pic>
        <p:nvPicPr>
          <p:cNvPr id="14343"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537537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Box 16"/>
          <p:cNvSpPr txBox="1">
            <a:spLocks noChangeArrowheads="1"/>
          </p:cNvSpPr>
          <p:nvPr/>
        </p:nvSpPr>
        <p:spPr bwMode="auto">
          <a:xfrm>
            <a:off x="6629400" y="542617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http://www.sqlrus.com</a:t>
            </a:r>
          </a:p>
        </p:txBody>
      </p:sp>
      <p:pic>
        <p:nvPicPr>
          <p:cNvPr id="14345"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8141" y="454920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Box 19"/>
          <p:cNvSpPr txBox="1">
            <a:spLocks noChangeArrowheads="1"/>
          </p:cNvSpPr>
          <p:nvPr/>
        </p:nvSpPr>
        <p:spPr bwMode="auto">
          <a:xfrm>
            <a:off x="1882541" y="4473002"/>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john@dcac.co</a:t>
            </a:r>
          </a:p>
        </p:txBody>
      </p:sp>
      <p:pic>
        <p:nvPicPr>
          <p:cNvPr id="14347"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68141" y="538740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72533F03-2D17-47EE-887B-220FA3775D1F}"/>
              </a:ext>
            </a:extLst>
          </p:cNvPr>
          <p:cNvPicPr>
            <a:picLocks noChangeAspect="1"/>
          </p:cNvPicPr>
          <p:nvPr/>
        </p:nvPicPr>
        <p:blipFill>
          <a:blip r:embed="rId7"/>
          <a:stretch>
            <a:fillRect/>
          </a:stretch>
        </p:blipFill>
        <p:spPr>
          <a:xfrm>
            <a:off x="9677400" y="2946097"/>
            <a:ext cx="2133600" cy="853440"/>
          </a:xfrm>
          <a:prstGeom prst="rect">
            <a:avLst/>
          </a:prstGeom>
          <a:ln>
            <a:noFill/>
          </a:ln>
          <a:effectLst/>
        </p:spPr>
      </p:pic>
    </p:spTree>
    <p:extLst>
      <p:ext uri="{BB962C8B-B14F-4D97-AF65-F5344CB8AC3E}">
        <p14:creationId xmlns:p14="http://schemas.microsoft.com/office/powerpoint/2010/main" val="2371735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280422-CCF2-40F3-B0C1-52449405058A}"/>
              </a:ext>
            </a:extLst>
          </p:cNvPr>
          <p:cNvPicPr>
            <a:picLocks noChangeAspect="1"/>
          </p:cNvPicPr>
          <p:nvPr/>
        </p:nvPicPr>
        <p:blipFill>
          <a:blip r:embed="rId3"/>
          <a:stretch>
            <a:fillRect/>
          </a:stretch>
        </p:blipFill>
        <p:spPr>
          <a:xfrm>
            <a:off x="519250" y="1136654"/>
            <a:ext cx="7599256" cy="3509250"/>
          </a:xfrm>
          <a:prstGeom prst="rect">
            <a:avLst/>
          </a:prstGeom>
        </p:spPr>
      </p:pic>
      <p:sp>
        <p:nvSpPr>
          <p:cNvPr id="2" name="Title 1"/>
          <p:cNvSpPr>
            <a:spLocks noGrp="1"/>
          </p:cNvSpPr>
          <p:nvPr>
            <p:ph type="title"/>
          </p:nvPr>
        </p:nvSpPr>
        <p:spPr/>
        <p:txBody>
          <a:bodyPr>
            <a:normAutofit fontScale="90000"/>
          </a:bodyPr>
          <a:lstStyle/>
          <a:p>
            <a:r>
              <a:rPr lang="en-US" dirty="0"/>
              <a:t>Creating a Temporal Table</a:t>
            </a:r>
          </a:p>
        </p:txBody>
      </p:sp>
      <p:sp>
        <p:nvSpPr>
          <p:cNvPr id="10" name="Line Callout 1 9"/>
          <p:cNvSpPr/>
          <p:nvPr/>
        </p:nvSpPr>
        <p:spPr bwMode="auto">
          <a:xfrm>
            <a:off x="8307566" y="1136654"/>
            <a:ext cx="2647580" cy="729648"/>
          </a:xfrm>
          <a:prstGeom prst="borderCallout1">
            <a:avLst>
              <a:gd name="adj1" fmla="val 51891"/>
              <a:gd name="adj2" fmla="val 3934"/>
              <a:gd name="adj3" fmla="val 87931"/>
              <a:gd name="adj4" fmla="val -7487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accent4">
                    <a:lumMod val="50000"/>
                  </a:schemeClr>
                </a:solidFill>
                <a:latin typeface="+mj-lt"/>
                <a:ea typeface="Segoe UI" pitchFamily="34" charset="0"/>
                <a:cs typeface="Segoe UI" pitchFamily="34" charset="0"/>
              </a:rPr>
              <a:t>Temporal Tables require the use of a primary key</a:t>
            </a:r>
          </a:p>
        </p:txBody>
      </p:sp>
      <p:sp>
        <p:nvSpPr>
          <p:cNvPr id="11" name="Line Callout 1 10"/>
          <p:cNvSpPr/>
          <p:nvPr/>
        </p:nvSpPr>
        <p:spPr bwMode="auto">
          <a:xfrm>
            <a:off x="8449541" y="2289667"/>
            <a:ext cx="2505605" cy="1087766"/>
          </a:xfrm>
          <a:prstGeom prst="borderCallout1">
            <a:avLst>
              <a:gd name="adj1" fmla="val 46177"/>
              <a:gd name="adj2" fmla="val -397"/>
              <a:gd name="adj3" fmla="val 89413"/>
              <a:gd name="adj4" fmla="val -40558"/>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accent4">
                    <a:lumMod val="50000"/>
                  </a:schemeClr>
                </a:solidFill>
                <a:latin typeface="+mj-lt"/>
                <a:ea typeface="Segoe UI" pitchFamily="34" charset="0"/>
                <a:cs typeface="Segoe UI" pitchFamily="34" charset="0"/>
              </a:rPr>
              <a:t>On insert SQL sets value for </a:t>
            </a:r>
            <a:r>
              <a:rPr lang="en-US" sz="1568" b="1" dirty="0" err="1">
                <a:solidFill>
                  <a:schemeClr val="accent4">
                    <a:lumMod val="50000"/>
                  </a:schemeClr>
                </a:solidFill>
                <a:latin typeface="+mj-lt"/>
                <a:ea typeface="Segoe UI" pitchFamily="34" charset="0"/>
                <a:cs typeface="Segoe UI" pitchFamily="34" charset="0"/>
              </a:rPr>
              <a:t>SysStartTime</a:t>
            </a:r>
            <a:r>
              <a:rPr lang="en-US" sz="1568" b="1" dirty="0">
                <a:solidFill>
                  <a:schemeClr val="accent4">
                    <a:lumMod val="50000"/>
                  </a:schemeClr>
                </a:solidFill>
                <a:latin typeface="+mj-lt"/>
                <a:ea typeface="Segoe UI" pitchFamily="34" charset="0"/>
                <a:cs typeface="Segoe UI" pitchFamily="34" charset="0"/>
              </a:rPr>
              <a:t> to begin time of the current transaction</a:t>
            </a:r>
          </a:p>
        </p:txBody>
      </p:sp>
      <p:sp>
        <p:nvSpPr>
          <p:cNvPr id="12" name="Line Callout 1 11"/>
          <p:cNvSpPr/>
          <p:nvPr/>
        </p:nvSpPr>
        <p:spPr bwMode="auto">
          <a:xfrm>
            <a:off x="8449541" y="4024450"/>
            <a:ext cx="2505605" cy="1093997"/>
          </a:xfrm>
          <a:prstGeom prst="borderCallout1">
            <a:avLst>
              <a:gd name="adj1" fmla="val 46177"/>
              <a:gd name="adj2" fmla="val -397"/>
              <a:gd name="adj3" fmla="val -25375"/>
              <a:gd name="adj4" fmla="val -62912"/>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accent4">
                    <a:lumMod val="50000"/>
                  </a:schemeClr>
                </a:solidFill>
                <a:latin typeface="+mj-lt"/>
                <a:ea typeface="Segoe UI" pitchFamily="34" charset="0"/>
                <a:cs typeface="Segoe UI" pitchFamily="34" charset="0"/>
              </a:rPr>
              <a:t>On update SQL moves previous record to history table and marks record as closed</a:t>
            </a:r>
          </a:p>
        </p:txBody>
      </p:sp>
      <p:sp>
        <p:nvSpPr>
          <p:cNvPr id="13" name="Line Callout 1 12"/>
          <p:cNvSpPr/>
          <p:nvPr/>
        </p:nvSpPr>
        <p:spPr bwMode="auto">
          <a:xfrm>
            <a:off x="4457132" y="5118447"/>
            <a:ext cx="2641112" cy="1180988"/>
          </a:xfrm>
          <a:prstGeom prst="borderCallout1">
            <a:avLst>
              <a:gd name="adj1" fmla="val 689"/>
              <a:gd name="adj2" fmla="val 48939"/>
              <a:gd name="adj3" fmla="val -113852"/>
              <a:gd name="adj4" fmla="val 80303"/>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accent4">
                    <a:lumMod val="50000"/>
                  </a:schemeClr>
                </a:solidFill>
                <a:latin typeface="+mj-lt"/>
                <a:ea typeface="Segoe UI" pitchFamily="34" charset="0"/>
                <a:cs typeface="Segoe UI" pitchFamily="34" charset="0"/>
              </a:rPr>
              <a:t>Deletes stores previous value in history table and marks record as closed</a:t>
            </a:r>
          </a:p>
        </p:txBody>
      </p:sp>
      <p:sp>
        <p:nvSpPr>
          <p:cNvPr id="14" name="Line Callout 1 13"/>
          <p:cNvSpPr/>
          <p:nvPr/>
        </p:nvSpPr>
        <p:spPr bwMode="auto">
          <a:xfrm>
            <a:off x="900070" y="5455604"/>
            <a:ext cx="2505605" cy="843831"/>
          </a:xfrm>
          <a:prstGeom prst="borderCallout1">
            <a:avLst>
              <a:gd name="adj1" fmla="val -8004"/>
              <a:gd name="adj2" fmla="val 52239"/>
              <a:gd name="adj3" fmla="val -116637"/>
              <a:gd name="adj4" fmla="val 5813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chemeClr val="accent4">
                    <a:lumMod val="50000"/>
                  </a:schemeClr>
                </a:solidFill>
                <a:latin typeface="+mj-lt"/>
                <a:ea typeface="Segoe UI" pitchFamily="34" charset="0"/>
                <a:cs typeface="Segoe UI" pitchFamily="34" charset="0"/>
              </a:rPr>
              <a:t>System Versioning keyword sets temporal on</a:t>
            </a:r>
          </a:p>
        </p:txBody>
      </p:sp>
    </p:spTree>
    <p:extLst>
      <p:ext uri="{BB962C8B-B14F-4D97-AF65-F5344CB8AC3E}">
        <p14:creationId xmlns:p14="http://schemas.microsoft.com/office/powerpoint/2010/main" val="207499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50" y="228602"/>
            <a:ext cx="11151917" cy="757131"/>
          </a:xfrm>
        </p:spPr>
        <p:txBody>
          <a:bodyPr>
            <a:normAutofit fontScale="90000"/>
          </a:bodyPr>
          <a:lstStyle/>
          <a:p>
            <a:r>
              <a:rPr lang="en-US"/>
              <a:t>Querying Temporal Data</a:t>
            </a:r>
            <a:endParaRPr lang="en-US" dirty="0"/>
          </a:p>
        </p:txBody>
      </p:sp>
      <p:pic>
        <p:nvPicPr>
          <p:cNvPr id="6" name="Picture 2" descr="Temporal-Querying">
            <a:extLst>
              <a:ext uri="{FF2B5EF4-FFF2-40B4-BE49-F238E27FC236}">
                <a16:creationId xmlns:a16="http://schemas.microsoft.com/office/drawing/2014/main" id="{335030BA-8B87-AC46-B4EC-73F091D24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35" y="1271458"/>
            <a:ext cx="7720567" cy="3300542"/>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3BA478-C8A5-8945-B054-553B354A3F56}"/>
              </a:ext>
            </a:extLst>
          </p:cNvPr>
          <p:cNvSpPr txBox="1"/>
          <p:nvPr/>
        </p:nvSpPr>
        <p:spPr>
          <a:xfrm>
            <a:off x="8748572" y="1659845"/>
            <a:ext cx="2922595" cy="2523768"/>
          </a:xfrm>
          <a:prstGeom prst="rect">
            <a:avLst/>
          </a:prstGeom>
          <a:noFill/>
        </p:spPr>
        <p:txBody>
          <a:bodyPr wrap="none" rtlCol="0">
            <a:spAutoFit/>
          </a:bodyPr>
          <a:lstStyle/>
          <a:p>
            <a:pPr marL="285750" indent="-285750">
              <a:buFont typeface="Arial" panose="020B0604020202020204" pitchFamily="34" charset="0"/>
              <a:buChar char="•"/>
            </a:pPr>
            <a:r>
              <a:rPr lang="en-US" sz="2800" dirty="0"/>
              <a:t>ALL</a:t>
            </a:r>
          </a:p>
          <a:p>
            <a:pPr marL="285750" indent="-285750">
              <a:buFont typeface="Arial" panose="020B0604020202020204" pitchFamily="34" charset="0"/>
              <a:buChar char="•"/>
            </a:pPr>
            <a:r>
              <a:rPr lang="en-US" sz="2800" dirty="0"/>
              <a:t>AS OF</a:t>
            </a:r>
          </a:p>
          <a:p>
            <a:pPr marL="285750" indent="-285750">
              <a:buFont typeface="Arial" panose="020B0604020202020204" pitchFamily="34" charset="0"/>
              <a:buChar char="•"/>
            </a:pPr>
            <a:r>
              <a:rPr lang="en-US" sz="2800" dirty="0"/>
              <a:t>BETWEEN…AND</a:t>
            </a:r>
          </a:p>
          <a:p>
            <a:pPr marL="285750" indent="-285750">
              <a:buFont typeface="Arial" panose="020B0604020202020204" pitchFamily="34" charset="0"/>
              <a:buChar char="•"/>
            </a:pPr>
            <a:r>
              <a:rPr lang="en-US" sz="2800" dirty="0"/>
              <a:t>FROM…TO</a:t>
            </a:r>
          </a:p>
          <a:p>
            <a:pPr marL="285750" indent="-285750">
              <a:buFont typeface="Arial" panose="020B0604020202020204" pitchFamily="34" charset="0"/>
              <a:buChar char="•"/>
            </a:pPr>
            <a:r>
              <a:rPr lang="en-US" sz="2800" dirty="0"/>
              <a:t>CONTAINED IN</a:t>
            </a:r>
          </a:p>
          <a:p>
            <a:endParaRPr lang="en-US" dirty="0"/>
          </a:p>
        </p:txBody>
      </p:sp>
      <p:pic>
        <p:nvPicPr>
          <p:cNvPr id="4" name="Picture 3">
            <a:extLst>
              <a:ext uri="{FF2B5EF4-FFF2-40B4-BE49-F238E27FC236}">
                <a16:creationId xmlns:a16="http://schemas.microsoft.com/office/drawing/2014/main" id="{75D4053C-CAC6-4C83-9B3C-48330844937D}"/>
              </a:ext>
            </a:extLst>
          </p:cNvPr>
          <p:cNvPicPr>
            <a:picLocks noChangeAspect="1"/>
          </p:cNvPicPr>
          <p:nvPr/>
        </p:nvPicPr>
        <p:blipFill>
          <a:blip r:embed="rId4"/>
          <a:stretch>
            <a:fillRect/>
          </a:stretch>
        </p:blipFill>
        <p:spPr>
          <a:xfrm>
            <a:off x="1770241" y="5009819"/>
            <a:ext cx="9716909" cy="1153446"/>
          </a:xfrm>
          <a:prstGeom prst="rect">
            <a:avLst/>
          </a:prstGeom>
        </p:spPr>
      </p:pic>
    </p:spTree>
    <p:extLst>
      <p:ext uri="{BB962C8B-B14F-4D97-AF65-F5344CB8AC3E}">
        <p14:creationId xmlns:p14="http://schemas.microsoft.com/office/powerpoint/2010/main" val="243513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8" name="Rectangle 2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0CB9EA3-61B0-4C7A-877A-CE67AF8B1E09}"/>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ctr"/>
            <a:r>
              <a:rPr lang="en-US" sz="4400" dirty="0"/>
              <a:t>Query Qualifiers	</a:t>
            </a:r>
          </a:p>
        </p:txBody>
      </p:sp>
      <p:graphicFrame>
        <p:nvGraphicFramePr>
          <p:cNvPr id="5" name="Text Placeholder 2">
            <a:extLst>
              <a:ext uri="{FF2B5EF4-FFF2-40B4-BE49-F238E27FC236}">
                <a16:creationId xmlns:a16="http://schemas.microsoft.com/office/drawing/2014/main" id="{7FBC1BFD-B532-4B7A-A421-F74746717252}"/>
              </a:ext>
            </a:extLst>
          </p:cNvPr>
          <p:cNvGraphicFramePr/>
          <p:nvPr>
            <p:extLst>
              <p:ext uri="{D42A27DB-BD31-4B8C-83A1-F6EECF244321}">
                <p14:modId xmlns:p14="http://schemas.microsoft.com/office/powerpoint/2010/main" val="46083940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8291066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01A3CA1B-1530-4046-A299-90F41FE7F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9" name="Picture 38">
            <a:extLst>
              <a:ext uri="{FF2B5EF4-FFF2-40B4-BE49-F238E27FC236}">
                <a16:creationId xmlns:a16="http://schemas.microsoft.com/office/drawing/2014/main" id="{785DE991-651A-4067-9345-3545914532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1" name="Picture 40">
            <a:extLst>
              <a:ext uri="{FF2B5EF4-FFF2-40B4-BE49-F238E27FC236}">
                <a16:creationId xmlns:a16="http://schemas.microsoft.com/office/drawing/2014/main" id="{B1A7D09E-FC38-41AC-AD2B-A9DCCFCBE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3" name="Rectangle 42">
            <a:extLst>
              <a:ext uri="{FF2B5EF4-FFF2-40B4-BE49-F238E27FC236}">
                <a16:creationId xmlns:a16="http://schemas.microsoft.com/office/drawing/2014/main" id="{3717E301-9A1C-441F-BCE3-A7978A1C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a:extLst>
              <a:ext uri="{FF2B5EF4-FFF2-40B4-BE49-F238E27FC236}">
                <a16:creationId xmlns:a16="http://schemas.microsoft.com/office/drawing/2014/main" id="{4C92FBE1-7876-42B4-BB11-46FF68221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7" name="Rectangle 46">
            <a:extLst>
              <a:ext uri="{FF2B5EF4-FFF2-40B4-BE49-F238E27FC236}">
                <a16:creationId xmlns:a16="http://schemas.microsoft.com/office/drawing/2014/main" id="{A71C8C4C-B917-4631-9FDE-FC3A5FA26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CEBFA857-F019-4043-8918-992AED80C8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1" name="Rectangle 50">
            <a:extLst>
              <a:ext uri="{FF2B5EF4-FFF2-40B4-BE49-F238E27FC236}">
                <a16:creationId xmlns:a16="http://schemas.microsoft.com/office/drawing/2014/main" id="{A53A2C4A-7938-4419-8904-6D2453346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8AC2FA8-410E-4F7D-8A38-988297147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E5F42744-4FBC-4A02-BE9C-A158037F501F}"/>
              </a:ext>
            </a:extLst>
          </p:cNvPr>
          <p:cNvPicPr>
            <a:picLocks noChangeAspect="1"/>
          </p:cNvPicPr>
          <p:nvPr/>
        </p:nvPicPr>
        <p:blipFill>
          <a:blip r:embed="rId6"/>
          <a:stretch>
            <a:fillRect/>
          </a:stretch>
        </p:blipFill>
        <p:spPr>
          <a:xfrm>
            <a:off x="533788" y="1274230"/>
            <a:ext cx="4942363" cy="2183130"/>
          </a:xfrm>
          <a:prstGeom prst="rect">
            <a:avLst/>
          </a:prstGeom>
          <a:ln>
            <a:noFill/>
          </a:ln>
          <a:effectLst/>
        </p:spPr>
      </p:pic>
      <p:pic>
        <p:nvPicPr>
          <p:cNvPr id="5" name="Picture 4">
            <a:extLst>
              <a:ext uri="{FF2B5EF4-FFF2-40B4-BE49-F238E27FC236}">
                <a16:creationId xmlns:a16="http://schemas.microsoft.com/office/drawing/2014/main" id="{BF5C4D75-2497-4B95-AA69-0AA10876DEA9}"/>
              </a:ext>
            </a:extLst>
          </p:cNvPr>
          <p:cNvPicPr>
            <a:picLocks noChangeAspect="1"/>
          </p:cNvPicPr>
          <p:nvPr/>
        </p:nvPicPr>
        <p:blipFill>
          <a:blip r:embed="rId7"/>
          <a:stretch>
            <a:fillRect/>
          </a:stretch>
        </p:blipFill>
        <p:spPr>
          <a:xfrm>
            <a:off x="6571712" y="80007"/>
            <a:ext cx="5058834" cy="4394686"/>
          </a:xfrm>
          <a:prstGeom prst="rect">
            <a:avLst/>
          </a:prstGeom>
          <a:ln>
            <a:noFill/>
          </a:ln>
          <a:effectLst/>
        </p:spPr>
      </p:pic>
      <p:sp>
        <p:nvSpPr>
          <p:cNvPr id="55" name="Rectangle 54">
            <a:extLst>
              <a:ext uri="{FF2B5EF4-FFF2-40B4-BE49-F238E27FC236}">
                <a16:creationId xmlns:a16="http://schemas.microsoft.com/office/drawing/2014/main" id="{B8ABD5F6-C0F5-4646-B17F-8CDF751EA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DA7F6F6D-DC70-44FC-9DB5-E57814E15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F26CDD1-21FC-474C-A2C9-7B8DB767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9"/>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DE11A-C882-4A03-AE0B-EFFE00FE00AA}"/>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Object Explorer Changes</a:t>
            </a:r>
          </a:p>
        </p:txBody>
      </p:sp>
      <p:cxnSp>
        <p:nvCxnSpPr>
          <p:cNvPr id="7" name="Connector: Curved 6">
            <a:extLst>
              <a:ext uri="{FF2B5EF4-FFF2-40B4-BE49-F238E27FC236}">
                <a16:creationId xmlns:a16="http://schemas.microsoft.com/office/drawing/2014/main" id="{88465C70-2FB8-4C65-8E7D-F5997F9ECF3A}"/>
              </a:ext>
            </a:extLst>
          </p:cNvPr>
          <p:cNvCxnSpPr/>
          <p:nvPr/>
        </p:nvCxnSpPr>
        <p:spPr>
          <a:xfrm flipV="1">
            <a:off x="2651760" y="1805940"/>
            <a:ext cx="4274820" cy="2183130"/>
          </a:xfrm>
          <a:prstGeom prst="curvedConnector3">
            <a:avLst/>
          </a:prstGeom>
          <a:ln w="793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66288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3" name="Picture 7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5" name="Picture 7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77" name="Rectangle 7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1" name="Rectangle 80">
            <a:extLst>
              <a:ext uri="{FF2B5EF4-FFF2-40B4-BE49-F238E27FC236}">
                <a16:creationId xmlns:a16="http://schemas.microsoft.com/office/drawing/2014/main" id="{02AEAF3C-0CED-4482-86B9-3C180EDC9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Users\john\AppData\Local\Temp\SNAGHTML2602cc1b.PNG">
            <a:extLst>
              <a:ext uri="{FF2B5EF4-FFF2-40B4-BE49-F238E27FC236}">
                <a16:creationId xmlns:a16="http://schemas.microsoft.com/office/drawing/2014/main" id="{FA55C77B-FBFC-4BA1-B725-B7B2F9D7A0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805" y="-226818"/>
            <a:ext cx="9000193" cy="474760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83" name="Rectangle 82">
            <a:extLst>
              <a:ext uri="{FF2B5EF4-FFF2-40B4-BE49-F238E27FC236}">
                <a16:creationId xmlns:a16="http://schemas.microsoft.com/office/drawing/2014/main" id="{5020BDF5-9C02-46E6-A235-B50ED2AF1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368017"/>
            <a:ext cx="10439400"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5" name="Picture 84">
            <a:extLst>
              <a:ext uri="{FF2B5EF4-FFF2-40B4-BE49-F238E27FC236}">
                <a16:creationId xmlns:a16="http://schemas.microsoft.com/office/drawing/2014/main" id="{8A9197D8-E05A-4B70-8742-A3FE216EBD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bwMode="white">
          <a:xfrm>
            <a:off x="0" y="6020068"/>
            <a:ext cx="10439399" cy="275942"/>
          </a:xfrm>
          <a:prstGeom prst="rect">
            <a:avLst/>
          </a:prstGeom>
        </p:spPr>
      </p:pic>
      <p:pic>
        <p:nvPicPr>
          <p:cNvPr id="87" name="Picture 86">
            <a:extLst>
              <a:ext uri="{FF2B5EF4-FFF2-40B4-BE49-F238E27FC236}">
                <a16:creationId xmlns:a16="http://schemas.microsoft.com/office/drawing/2014/main" id="{6161444F-3323-47B2-B7CA-87E67EE6C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bwMode="white">
          <a:xfrm>
            <a:off x="10583333" y="6021062"/>
            <a:ext cx="1605490" cy="276940"/>
          </a:xfrm>
          <a:prstGeom prst="rect">
            <a:avLst/>
          </a:prstGeom>
        </p:spPr>
      </p:pic>
      <p:sp>
        <p:nvSpPr>
          <p:cNvPr id="89" name="Rectangle 88">
            <a:extLst>
              <a:ext uri="{FF2B5EF4-FFF2-40B4-BE49-F238E27FC236}">
                <a16:creationId xmlns:a16="http://schemas.microsoft.com/office/drawing/2014/main" id="{9A100E83-CB52-4190-BE11-7D3AE1AE4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0594976" y="4367295"/>
            <a:ext cx="1597024" cy="1660332"/>
          </a:xfrm>
          <a:prstGeom prst="rect">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C2CC1D-9D9C-44A0-A52A-F69AEA653E85}"/>
              </a:ext>
            </a:extLst>
          </p:cNvPr>
          <p:cNvSpPr>
            <a:spLocks noGrp="1"/>
          </p:cNvSpPr>
          <p:nvPr>
            <p:ph type="title"/>
          </p:nvPr>
        </p:nvSpPr>
        <p:spPr>
          <a:xfrm>
            <a:off x="674158" y="4499572"/>
            <a:ext cx="9619488" cy="955245"/>
          </a:xfrm>
        </p:spPr>
        <p:txBody>
          <a:bodyPr vert="horz" lIns="91440" tIns="45720" rIns="91440" bIns="45720" rtlCol="0" anchor="b">
            <a:normAutofit/>
          </a:bodyPr>
          <a:lstStyle/>
          <a:p>
            <a:pPr algn="r"/>
            <a:r>
              <a:rPr lang="en-US" sz="4800" dirty="0"/>
              <a:t>Updates to </a:t>
            </a:r>
            <a:r>
              <a:rPr lang="en-US" sz="4800" dirty="0" err="1"/>
              <a:t>sys.tables</a:t>
            </a:r>
            <a:endParaRPr lang="en-US" sz="4800" dirty="0"/>
          </a:p>
        </p:txBody>
      </p:sp>
    </p:spTree>
    <p:extLst>
      <p:ext uri="{BB962C8B-B14F-4D97-AF65-F5344CB8AC3E}">
        <p14:creationId xmlns:p14="http://schemas.microsoft.com/office/powerpoint/2010/main" val="4199923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5" name="Picture 4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47" name="Picture 4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49" name="Rectangle 4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3" name="Rectangle 52">
            <a:extLst>
              <a:ext uri="{FF2B5EF4-FFF2-40B4-BE49-F238E27FC236}">
                <a16:creationId xmlns:a16="http://schemas.microsoft.com/office/drawing/2014/main" id="{068A8980-5323-4E32-9817-A14D0B91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C1A37955-21EA-4810-9AED-24CF25E260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57" name="Rectangle 56">
            <a:extLst>
              <a:ext uri="{FF2B5EF4-FFF2-40B4-BE49-F238E27FC236}">
                <a16:creationId xmlns:a16="http://schemas.microsoft.com/office/drawing/2014/main" id="{8B79A499-6023-4495-8687-96680A5E9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5629179-2B7E-47A8-AD3E-C9A3C0909848}"/>
              </a:ext>
            </a:extLst>
          </p:cNvPr>
          <p:cNvPicPr>
            <a:picLocks noChangeAspect="1"/>
          </p:cNvPicPr>
          <p:nvPr/>
        </p:nvPicPr>
        <p:blipFill>
          <a:blip r:embed="rId6"/>
          <a:stretch>
            <a:fillRect/>
          </a:stretch>
        </p:blipFill>
        <p:spPr>
          <a:xfrm>
            <a:off x="1098968" y="227617"/>
            <a:ext cx="9990888" cy="3996356"/>
          </a:xfrm>
          <a:prstGeom prst="rect">
            <a:avLst/>
          </a:prstGeom>
          <a:ln>
            <a:noFill/>
          </a:ln>
          <a:effectLst>
            <a:outerShdw blurRad="76200" dist="63500" dir="5040000" algn="tl" rotWithShape="0">
              <a:srgbClr val="000000">
                <a:alpha val="41000"/>
              </a:srgbClr>
            </a:outerShdw>
          </a:effectLst>
        </p:spPr>
      </p:pic>
      <p:sp>
        <p:nvSpPr>
          <p:cNvPr id="59" name="Rectangle 58">
            <a:extLst>
              <a:ext uri="{FF2B5EF4-FFF2-40B4-BE49-F238E27FC236}">
                <a16:creationId xmlns:a16="http://schemas.microsoft.com/office/drawing/2014/main" id="{BAA1CC66-52B7-4B1A-83B9-4473DABF8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427A1B02-0BC3-4123-A27E-111F26354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46EBDA5-97CE-4375-BC99-C7365D1CC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667C7-00A0-459C-A104-CFFCB8A9D1CA}"/>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dirty="0"/>
              <a:t>Updates to </a:t>
            </a:r>
            <a:r>
              <a:rPr lang="en-US" sz="4800"/>
              <a:t>sys.tables</a:t>
            </a:r>
            <a:endParaRPr lang="en-US" sz="4800" dirty="0"/>
          </a:p>
        </p:txBody>
      </p:sp>
    </p:spTree>
    <p:extLst>
      <p:ext uri="{BB962C8B-B14F-4D97-AF65-F5344CB8AC3E}">
        <p14:creationId xmlns:p14="http://schemas.microsoft.com/office/powerpoint/2010/main" val="117427649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rgbClr val="F09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6" name="Rectangle 2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82065B3-32FA-AD47-96BD-6F9C954D1B62}"/>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solidFill>
                  <a:srgbClr val="FFFFFF"/>
                </a:solidFill>
              </a:rPr>
              <a:t>Data Purging</a:t>
            </a:r>
          </a:p>
        </p:txBody>
      </p:sp>
      <p:sp>
        <p:nvSpPr>
          <p:cNvPr id="59" name="Text Placeholder 2">
            <a:extLst>
              <a:ext uri="{FF2B5EF4-FFF2-40B4-BE49-F238E27FC236}">
                <a16:creationId xmlns:a16="http://schemas.microsoft.com/office/drawing/2014/main" id="{2EA9AADE-AE37-3242-A7DD-1AC56A530E16}"/>
              </a:ext>
            </a:extLst>
          </p:cNvPr>
          <p:cNvSpPr>
            <a:spLocks noGrp="1"/>
          </p:cNvSpPr>
          <p:nvPr>
            <p:ph type="body" sz="quarter" idx="10"/>
          </p:nvPr>
        </p:nvSpPr>
        <p:spPr>
          <a:xfrm>
            <a:off x="5287995" y="661106"/>
            <a:ext cx="6257362" cy="5503101"/>
          </a:xfrm>
        </p:spPr>
        <p:txBody>
          <a:bodyPr vert="horz" lIns="91440" tIns="45720" rIns="91440" bIns="45720" rtlCol="0" anchor="ctr">
            <a:normAutofit/>
          </a:bodyPr>
          <a:lstStyle/>
          <a:p>
            <a:pPr marL="574674" indent="-228600">
              <a:buFont typeface="Arial" panose="020B0604020202020204" pitchFamily="34" charset="0"/>
              <a:buChar char="•"/>
            </a:pPr>
            <a:r>
              <a:rPr lang="en-US" sz="3600" dirty="0">
                <a:solidFill>
                  <a:srgbClr val="FFFFFF"/>
                </a:solidFill>
              </a:rPr>
              <a:t>Partitioning</a:t>
            </a:r>
          </a:p>
          <a:p>
            <a:pPr marL="574674" indent="-228600">
              <a:buFont typeface="Arial" panose="020B0604020202020204" pitchFamily="34" charset="0"/>
              <a:buChar char="•"/>
            </a:pPr>
            <a:r>
              <a:rPr lang="en-US" sz="3600" dirty="0">
                <a:solidFill>
                  <a:srgbClr val="FFFFFF"/>
                </a:solidFill>
              </a:rPr>
              <a:t>Retention Policies</a:t>
            </a:r>
          </a:p>
          <a:p>
            <a:pPr marL="1829688" lvl="2" indent="-228600">
              <a:buFont typeface="Arial" panose="020B0604020202020204" pitchFamily="34" charset="0"/>
              <a:buChar char="•"/>
            </a:pPr>
            <a:r>
              <a:rPr lang="en-US" sz="3600" dirty="0">
                <a:solidFill>
                  <a:srgbClr val="FFFFFF"/>
                </a:solidFill>
              </a:rPr>
              <a:t>SQL Server 2017 CP1</a:t>
            </a:r>
          </a:p>
          <a:p>
            <a:pPr marL="574674" lvl="1" indent="-228600">
              <a:buFont typeface="Arial" panose="020B0604020202020204" pitchFamily="34" charset="0"/>
              <a:buChar char="•"/>
            </a:pPr>
            <a:r>
              <a:rPr lang="en-US" dirty="0">
                <a:solidFill>
                  <a:srgbClr val="FFFFFF"/>
                </a:solidFill>
              </a:rPr>
              <a:t>Custom Scripts</a:t>
            </a:r>
          </a:p>
          <a:p>
            <a:pPr marL="1829688" lvl="2" indent="-228600">
              <a:buFont typeface="Arial" panose="020B0604020202020204" pitchFamily="34" charset="0"/>
              <a:buChar char="•"/>
            </a:pPr>
            <a:r>
              <a:rPr lang="en-US" sz="3600" dirty="0">
                <a:solidFill>
                  <a:srgbClr val="FFFFFF"/>
                </a:solidFill>
              </a:rPr>
              <a:t>Must turn off system versioning</a:t>
            </a:r>
          </a:p>
          <a:p>
            <a:pPr marL="1829688" lvl="2" indent="-228600">
              <a:buFont typeface="Arial" panose="020B0604020202020204" pitchFamily="34" charset="0"/>
              <a:buChar char="•"/>
            </a:pPr>
            <a:r>
              <a:rPr lang="en-US" sz="3600" dirty="0">
                <a:solidFill>
                  <a:srgbClr val="FFFFFF"/>
                </a:solidFill>
              </a:rPr>
              <a:t>Lock the table!</a:t>
            </a:r>
            <a:endParaRPr lang="en-US" sz="5400" dirty="0">
              <a:solidFill>
                <a:srgbClr val="FFFFFF"/>
              </a:solidFill>
            </a:endParaRPr>
          </a:p>
          <a:p>
            <a:pPr marL="574674" lvl="1" indent="-228600">
              <a:buFont typeface="Arial" panose="020B0604020202020204" pitchFamily="34" charset="0"/>
              <a:buChar char="•"/>
            </a:pPr>
            <a:endParaRPr lang="en-US" sz="3800" dirty="0">
              <a:solidFill>
                <a:srgbClr val="FFFFFF"/>
              </a:solidFill>
            </a:endParaRPr>
          </a:p>
        </p:txBody>
      </p:sp>
    </p:spTree>
    <p:extLst>
      <p:ext uri="{BB962C8B-B14F-4D97-AF65-F5344CB8AC3E}">
        <p14:creationId xmlns:p14="http://schemas.microsoft.com/office/powerpoint/2010/main" val="25078639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6890-0A6A-B246-B4D4-6F6E9DFB84FE}"/>
              </a:ext>
            </a:extLst>
          </p:cNvPr>
          <p:cNvSpPr>
            <a:spLocks noGrp="1"/>
          </p:cNvSpPr>
          <p:nvPr>
            <p:ph type="title"/>
          </p:nvPr>
        </p:nvSpPr>
        <p:spPr/>
        <p:txBody>
          <a:bodyPr>
            <a:normAutofit fontScale="90000"/>
          </a:bodyPr>
          <a:lstStyle/>
          <a:p>
            <a:r>
              <a:rPr lang="en-US" dirty="0"/>
              <a:t>Need space	</a:t>
            </a:r>
          </a:p>
        </p:txBody>
      </p:sp>
      <p:sp>
        <p:nvSpPr>
          <p:cNvPr id="3" name="Text Placeholder 2">
            <a:extLst>
              <a:ext uri="{FF2B5EF4-FFF2-40B4-BE49-F238E27FC236}">
                <a16:creationId xmlns:a16="http://schemas.microsoft.com/office/drawing/2014/main" id="{D1ED06D7-8F84-5A46-8CC8-5147CA0DC541}"/>
              </a:ext>
            </a:extLst>
          </p:cNvPr>
          <p:cNvSpPr>
            <a:spLocks noGrp="1"/>
          </p:cNvSpPr>
          <p:nvPr>
            <p:ph type="body" sz="quarter" idx="10"/>
          </p:nvPr>
        </p:nvSpPr>
        <p:spPr/>
        <p:txBody>
          <a:bodyPr/>
          <a:lstStyle/>
          <a:p>
            <a:r>
              <a:rPr lang="en-US" dirty="0"/>
              <a:t>Stretch Tables!</a:t>
            </a:r>
          </a:p>
        </p:txBody>
      </p:sp>
    </p:spTree>
    <p:extLst>
      <p:ext uri="{BB962C8B-B14F-4D97-AF65-F5344CB8AC3E}">
        <p14:creationId xmlns:p14="http://schemas.microsoft.com/office/powerpoint/2010/main" val="38243017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32DF1C-BBCC-45FB-BDDA-E7B7AD16EBDD}"/>
              </a:ext>
            </a:extLst>
          </p:cNvPr>
          <p:cNvPicPr>
            <a:picLocks noChangeAspect="1"/>
          </p:cNvPicPr>
          <p:nvPr/>
        </p:nvPicPr>
        <p:blipFill rotWithShape="1">
          <a:blip r:embed="rId3"/>
          <a:srcRect t="9421" b="23011"/>
          <a:stretch/>
        </p:blipFill>
        <p:spPr>
          <a:xfrm>
            <a:off x="20" y="10"/>
            <a:ext cx="12191980" cy="6857990"/>
          </a:xfrm>
          <a:prstGeom prst="rect">
            <a:avLst/>
          </a:prstGeom>
        </p:spPr>
      </p:pic>
    </p:spTree>
    <p:extLst>
      <p:ext uri="{BB962C8B-B14F-4D97-AF65-F5344CB8AC3E}">
        <p14:creationId xmlns:p14="http://schemas.microsoft.com/office/powerpoint/2010/main" val="368621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7" name="Picture 46">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9" name="Picture 48">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51" name="Rectangle 50">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52">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5" name="Rectangle 54">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9" name="Rectangle 58">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321" y="4714194"/>
            <a:ext cx="8129353" cy="1311176"/>
          </a:xfrm>
        </p:spPr>
        <p:txBody>
          <a:bodyPr vert="horz" lIns="91440" tIns="45720" rIns="91440" bIns="45720" rtlCol="0" anchor="b">
            <a:normAutofit/>
          </a:bodyPr>
          <a:lstStyle/>
          <a:p>
            <a:pPr algn="r"/>
            <a:r>
              <a:rPr lang="en-US" sz="4400"/>
              <a:t>Temporal Table Considerations</a:t>
            </a:r>
          </a:p>
        </p:txBody>
      </p:sp>
      <p:graphicFrame>
        <p:nvGraphicFramePr>
          <p:cNvPr id="4" name="Diagram 3"/>
          <p:cNvGraphicFramePr/>
          <p:nvPr>
            <p:extLst>
              <p:ext uri="{D42A27DB-BD31-4B8C-83A1-F6EECF244321}">
                <p14:modId xmlns:p14="http://schemas.microsoft.com/office/powerpoint/2010/main" val="3210647413"/>
              </p:ext>
            </p:extLst>
          </p:nvPr>
        </p:nvGraphicFramePr>
        <p:xfrm>
          <a:off x="620713" y="644525"/>
          <a:ext cx="10931525" cy="36052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557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B3C926-8DF8-48E3-A2BF-B26FC2B08219}"/>
              </a:ext>
            </a:extLst>
          </p:cNvPr>
          <p:cNvPicPr>
            <a:picLocks noChangeAspect="1"/>
          </p:cNvPicPr>
          <p:nvPr/>
        </p:nvPicPr>
        <p:blipFill>
          <a:blip r:embed="rId2"/>
          <a:stretch>
            <a:fillRect/>
          </a:stretch>
        </p:blipFill>
        <p:spPr>
          <a:xfrm>
            <a:off x="6934200" y="2667000"/>
            <a:ext cx="4198182" cy="3064672"/>
          </a:xfrm>
          <a:prstGeom prst="rect">
            <a:avLst/>
          </a:prstGeom>
          <a:ln>
            <a:noFill/>
          </a:ln>
          <a:effectLst>
            <a:outerShdw blurRad="76200" dist="63500" dir="5040000" algn="tl" rotWithShape="0">
              <a:srgbClr val="000000">
                <a:alpha val="41000"/>
              </a:srgbClr>
            </a:outerShdw>
          </a:effectLst>
        </p:spPr>
      </p:pic>
      <p:sp>
        <p:nvSpPr>
          <p:cNvPr id="10" name="Title 1">
            <a:extLst>
              <a:ext uri="{FF2B5EF4-FFF2-40B4-BE49-F238E27FC236}">
                <a16:creationId xmlns:a16="http://schemas.microsoft.com/office/drawing/2014/main" id="{20D99B1D-BAAD-4B96-97E9-6531FE52FB99}"/>
              </a:ext>
            </a:extLst>
          </p:cNvPr>
          <p:cNvSpPr>
            <a:spLocks noGrp="1"/>
          </p:cNvSpPr>
          <p:nvPr>
            <p:ph type="title"/>
          </p:nvPr>
        </p:nvSpPr>
        <p:spPr>
          <a:xfrm>
            <a:off x="680321" y="753228"/>
            <a:ext cx="9613861" cy="1080938"/>
          </a:xfrm>
        </p:spPr>
        <p:txBody>
          <a:bodyPr>
            <a:normAutofit/>
          </a:bodyPr>
          <a:lstStyle/>
          <a:p>
            <a:r>
              <a:rPr lang="en-US" dirty="0">
                <a:effectLst>
                  <a:outerShdw blurRad="38100" dist="38100" dir="2700000" algn="tl">
                    <a:srgbClr val="000000">
                      <a:alpha val="43137"/>
                    </a:srgbClr>
                  </a:outerShdw>
                </a:effectLst>
              </a:rPr>
              <a:t>Who Am I?</a:t>
            </a:r>
          </a:p>
        </p:txBody>
      </p:sp>
      <p:sp>
        <p:nvSpPr>
          <p:cNvPr id="14" name="Content Placeholder 2">
            <a:extLst>
              <a:ext uri="{FF2B5EF4-FFF2-40B4-BE49-F238E27FC236}">
                <a16:creationId xmlns:a16="http://schemas.microsoft.com/office/drawing/2014/main" id="{19CABFBA-B250-458C-B74C-B55084B11954}"/>
              </a:ext>
            </a:extLst>
          </p:cNvPr>
          <p:cNvSpPr>
            <a:spLocks noGrp="1"/>
          </p:cNvSpPr>
          <p:nvPr>
            <p:ph idx="1"/>
          </p:nvPr>
        </p:nvSpPr>
        <p:spPr>
          <a:xfrm>
            <a:off x="457200" y="2057400"/>
            <a:ext cx="5410200" cy="4571999"/>
          </a:xfrm>
        </p:spPr>
        <p:txBody>
          <a:bodyPr>
            <a:normAutofit/>
          </a:bodyPr>
          <a:lstStyle/>
          <a:p>
            <a:r>
              <a:rPr lang="en-US" dirty="0"/>
              <a:t>Leader of the Louisville SQL Server/Power BI User Group</a:t>
            </a:r>
          </a:p>
          <a:p>
            <a:r>
              <a:rPr lang="en-US" dirty="0"/>
              <a:t>Organizer/Speaker of SQL Saturday’s &amp; other conferences</a:t>
            </a:r>
          </a:p>
          <a:p>
            <a:r>
              <a:rPr lang="en-US" dirty="0"/>
              <a:t>Heavily involved with SQL PASS</a:t>
            </a:r>
          </a:p>
          <a:p>
            <a:r>
              <a:rPr lang="en-US" dirty="0"/>
              <a:t>Microsoft Data Platform MVP</a:t>
            </a:r>
          </a:p>
          <a:p>
            <a:r>
              <a:rPr lang="en-US" dirty="0"/>
              <a:t>Friend of Redgate 2015 - 2018</a:t>
            </a:r>
          </a:p>
          <a:p>
            <a:r>
              <a:rPr lang="en-US" dirty="0" err="1"/>
              <a:t>Idera</a:t>
            </a:r>
            <a:r>
              <a:rPr lang="en-US" dirty="0"/>
              <a:t> ACE 2016</a:t>
            </a:r>
          </a:p>
          <a:p>
            <a:r>
              <a:rPr lang="en-US" dirty="0" err="1"/>
              <a:t>SentryOne</a:t>
            </a:r>
            <a:r>
              <a:rPr lang="en-US" dirty="0"/>
              <a:t> Product Advisory Council</a:t>
            </a:r>
          </a:p>
        </p:txBody>
      </p:sp>
    </p:spTree>
    <p:extLst>
      <p:ext uri="{BB962C8B-B14F-4D97-AF65-F5344CB8AC3E}">
        <p14:creationId xmlns:p14="http://schemas.microsoft.com/office/powerpoint/2010/main" val="54975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3" name="Picture 12">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5" name="Rectangle 14">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9" name="Rectangle 18">
            <a:extLst>
              <a:ext uri="{FF2B5EF4-FFF2-40B4-BE49-F238E27FC236}">
                <a16:creationId xmlns:a16="http://schemas.microsoft.com/office/drawing/2014/main" id="{F93BE068-EB49-4EE8-B342-7FF888A46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1B05C9B-60E1-40F3-BB02-7DAF0B1F01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80C94170-18D0-486D-BF90-C5D8F246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F0C59B-04F6-4625-98E1-3A5809FD1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94F92A3-106C-4644-B506-76132863E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191468"/>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9D9C4DB-091C-47D0-BDA8-3375FF998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66A98F1-63BA-EC4F-A7D3-06019AC3D755}"/>
              </a:ext>
            </a:extLst>
          </p:cNvPr>
          <p:cNvSpPr>
            <a:spLocks noGrp="1"/>
          </p:cNvSpPr>
          <p:nvPr>
            <p:ph type="title"/>
          </p:nvPr>
        </p:nvSpPr>
        <p:spPr>
          <a:xfrm>
            <a:off x="680321" y="4714194"/>
            <a:ext cx="8129353" cy="1311176"/>
          </a:xfrm>
        </p:spPr>
        <p:txBody>
          <a:bodyPr vert="horz" lIns="91440" tIns="45720" rIns="91440" bIns="45720" rtlCol="0" anchor="b">
            <a:normAutofit/>
          </a:bodyPr>
          <a:lstStyle/>
          <a:p>
            <a:pPr algn="r"/>
            <a:r>
              <a:rPr lang="en-US" sz="4400">
                <a:solidFill>
                  <a:srgbClr val="FFFFFF"/>
                </a:solidFill>
              </a:rPr>
              <a:t>DBCC CHECKCONSTRAINTS </a:t>
            </a:r>
            <a:br>
              <a:rPr lang="en-US" sz="4400">
                <a:solidFill>
                  <a:srgbClr val="FFFFFF"/>
                </a:solidFill>
              </a:rPr>
            </a:br>
            <a:endParaRPr lang="en-US" sz="4400">
              <a:solidFill>
                <a:srgbClr val="FFFFFF"/>
              </a:solidFill>
            </a:endParaRPr>
          </a:p>
        </p:txBody>
      </p:sp>
      <p:graphicFrame>
        <p:nvGraphicFramePr>
          <p:cNvPr id="6" name="Diagram 5">
            <a:extLst>
              <a:ext uri="{FF2B5EF4-FFF2-40B4-BE49-F238E27FC236}">
                <a16:creationId xmlns:a16="http://schemas.microsoft.com/office/drawing/2014/main" id="{6640C634-A898-C64C-B6D7-60122CA5F384}"/>
              </a:ext>
            </a:extLst>
          </p:cNvPr>
          <p:cNvGraphicFramePr/>
          <p:nvPr>
            <p:extLst>
              <p:ext uri="{D42A27DB-BD31-4B8C-83A1-F6EECF244321}">
                <p14:modId xmlns:p14="http://schemas.microsoft.com/office/powerpoint/2010/main" val="1723158966"/>
              </p:ext>
            </p:extLst>
          </p:nvPr>
        </p:nvGraphicFramePr>
        <p:xfrm>
          <a:off x="246185" y="0"/>
          <a:ext cx="11623430" cy="41667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4763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6" name="Picture 75">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78" name="Picture 77">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80" name="Rectangle 79">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4" name="Picture 83">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86" name="Picture 85">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8" name="Rectangle 87">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89">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92" name="Rectangle 91">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2" descr="Image result for question mark">
            <a:extLst>
              <a:ext uri="{FF2B5EF4-FFF2-40B4-BE49-F238E27FC236}">
                <a16:creationId xmlns:a16="http://schemas.microsoft.com/office/drawing/2014/main" id="{D68DD824-74D4-41E4-8A67-BBC3ED0FFC9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 b="16240"/>
          <a:stretch/>
        </p:blipFill>
        <p:spPr bwMode="auto">
          <a:xfrm>
            <a:off x="5593085" y="1068018"/>
            <a:ext cx="5629268" cy="471516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A80B3B0-3E71-4733-88AD-1D2AB6AD3B5F}"/>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solidFill>
                  <a:srgbClr val="FFFFFF"/>
                </a:solidFill>
              </a:rPr>
              <a:t>Questions	</a:t>
            </a:r>
          </a:p>
        </p:txBody>
      </p:sp>
    </p:spTree>
    <p:extLst>
      <p:ext uri="{BB962C8B-B14F-4D97-AF65-F5344CB8AC3E}">
        <p14:creationId xmlns:p14="http://schemas.microsoft.com/office/powerpoint/2010/main" val="3962272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64DAFB-AD9A-4E52-B026-8641CCD67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747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0">
            <a:extLst>
              <a:ext uri="{FF2B5EF4-FFF2-40B4-BE49-F238E27FC236}">
                <a16:creationId xmlns:a16="http://schemas.microsoft.com/office/drawing/2014/main" id="{23B1C8FC-E1FE-470B-AB3B-D4B1D8C9DEC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2" name="Picture 12">
            <a:extLst>
              <a:ext uri="{FF2B5EF4-FFF2-40B4-BE49-F238E27FC236}">
                <a16:creationId xmlns:a16="http://schemas.microsoft.com/office/drawing/2014/main" id="{56ED1086-4FBF-41E3-B23D-0AF086E76F1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2846786"/>
            <a:ext cx="1602997" cy="144270"/>
          </a:xfrm>
          <a:prstGeom prst="rect">
            <a:avLst/>
          </a:prstGeom>
        </p:spPr>
      </p:pic>
      <p:pic>
        <p:nvPicPr>
          <p:cNvPr id="23" name="Picture 14">
            <a:extLst>
              <a:ext uri="{FF2B5EF4-FFF2-40B4-BE49-F238E27FC236}">
                <a16:creationId xmlns:a16="http://schemas.microsoft.com/office/drawing/2014/main" id="{8900C04C-9973-40F3-8121-55AC6A472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 y="5851041"/>
            <a:ext cx="9936886" cy="321164"/>
          </a:xfrm>
          <a:prstGeom prst="rect">
            <a:avLst/>
          </a:prstGeom>
        </p:spPr>
      </p:pic>
      <p:sp>
        <p:nvSpPr>
          <p:cNvPr id="24" name="Rectangle 16">
            <a:extLst>
              <a:ext uri="{FF2B5EF4-FFF2-40B4-BE49-F238E27FC236}">
                <a16:creationId xmlns:a16="http://schemas.microsoft.com/office/drawing/2014/main" id="{CD6B57F6-C734-4FDA-9495-94E602DC5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89448"/>
            <a:ext cx="9936887" cy="4381221"/>
          </a:xfrm>
          <a:prstGeom prst="rect">
            <a:avLst/>
          </a:prstGeom>
          <a:solidFill>
            <a:srgbClr val="0D0D0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D6C984CB-7FE4-4AD0-8CF7-11AD5573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9003" y="148944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50B2C10-2E66-4860-B617-DE1E2B6358DA}"/>
              </a:ext>
            </a:extLst>
          </p:cNvPr>
          <p:cNvSpPr>
            <a:spLocks noGrp="1"/>
          </p:cNvSpPr>
          <p:nvPr>
            <p:ph type="title"/>
          </p:nvPr>
        </p:nvSpPr>
        <p:spPr>
          <a:xfrm>
            <a:off x="680322" y="321733"/>
            <a:ext cx="9256566" cy="845983"/>
          </a:xfrm>
          <a:effectLst>
            <a:outerShdw blurRad="88900" dist="38100" dir="2700000" algn="tl" rotWithShape="0">
              <a:prstClr val="black">
                <a:alpha val="30000"/>
              </a:prstClr>
            </a:outerShdw>
          </a:effectLst>
        </p:spPr>
        <p:txBody>
          <a:bodyPr anchor="b">
            <a:normAutofit/>
          </a:bodyPr>
          <a:lstStyle/>
          <a:p>
            <a:r>
              <a:rPr lang="en-US">
                <a:effectLst>
                  <a:outerShdw blurRad="38100" dist="38100" dir="2700000" algn="tl">
                    <a:srgbClr val="000000">
                      <a:alpha val="43137"/>
                    </a:srgbClr>
                  </a:outerShdw>
                </a:effectLst>
              </a:rPr>
              <a:t>Resources</a:t>
            </a:r>
          </a:p>
        </p:txBody>
      </p:sp>
      <p:sp>
        <p:nvSpPr>
          <p:cNvPr id="4" name="Content Placeholder 3">
            <a:extLst>
              <a:ext uri="{FF2B5EF4-FFF2-40B4-BE49-F238E27FC236}">
                <a16:creationId xmlns:a16="http://schemas.microsoft.com/office/drawing/2014/main" id="{A14B7CCC-E7C9-4248-8D28-0E43D3C22123}"/>
              </a:ext>
            </a:extLst>
          </p:cNvPr>
          <p:cNvSpPr>
            <a:spLocks noGrp="1"/>
          </p:cNvSpPr>
          <p:nvPr>
            <p:ph idx="1"/>
          </p:nvPr>
        </p:nvSpPr>
        <p:spPr>
          <a:xfrm>
            <a:off x="297180" y="1657350"/>
            <a:ext cx="9418319" cy="4080510"/>
          </a:xfrm>
        </p:spPr>
        <p:txBody>
          <a:bodyPr anchor="t">
            <a:normAutofit/>
          </a:bodyPr>
          <a:lstStyle/>
          <a:p>
            <a:r>
              <a:rPr lang="en-US" sz="2000" dirty="0">
                <a:hlinkClick r:id="rId6"/>
              </a:rPr>
              <a:t>https://docs.microsoft.com/en-us/sql/relational-databases/tables/getting-started-with-system-versioned-temporal-tables?view=sql-server-2017</a:t>
            </a:r>
            <a:endParaRPr lang="en-US" sz="2000" dirty="0"/>
          </a:p>
          <a:p>
            <a:r>
              <a:rPr lang="en-US" sz="2000" dirty="0">
                <a:solidFill>
                  <a:srgbClr val="FFFFFF"/>
                </a:solidFill>
                <a:hlinkClick r:id="rId7"/>
              </a:rPr>
              <a:t>https://docs.microsoft.com/en-us/sql/relational-databases/tables/changing-the-schema-of-a-system-versioned-temporal-table?view=sql-server-2017</a:t>
            </a:r>
            <a:endParaRPr lang="en-US" sz="2000" dirty="0">
              <a:solidFill>
                <a:srgbClr val="FFFFFF"/>
              </a:solidFill>
            </a:endParaRPr>
          </a:p>
          <a:p>
            <a:r>
              <a:rPr lang="en-US" sz="2000" dirty="0">
                <a:solidFill>
                  <a:srgbClr val="FFFFFF"/>
                </a:solidFill>
                <a:hlinkClick r:id="rId8"/>
              </a:rPr>
              <a:t>https://docs.microsoft.com/en-us/sql/relational-databases/tables/temporal-table-usage-scenarios?view=sql-server-2017</a:t>
            </a:r>
            <a:endParaRPr lang="en-US" sz="2000" dirty="0">
              <a:solidFill>
                <a:srgbClr val="FFFFFF"/>
              </a:solidFill>
            </a:endParaRPr>
          </a:p>
          <a:p>
            <a:r>
              <a:rPr lang="en-US" sz="2000" dirty="0">
                <a:solidFill>
                  <a:srgbClr val="FFFFFF"/>
                </a:solidFill>
                <a:hlinkClick r:id="rId9"/>
              </a:rPr>
              <a:t>https://docs.microsoft.com/en-us/sql/relational-databases/tables/temporal-table-security?view=sql-server-2017</a:t>
            </a:r>
            <a:endParaRPr lang="en-US" sz="2000" dirty="0">
              <a:solidFill>
                <a:srgbClr val="FFFFFF"/>
              </a:solidFill>
            </a:endParaRPr>
          </a:p>
          <a:p>
            <a:r>
              <a:rPr lang="en-US" sz="2000" dirty="0">
                <a:solidFill>
                  <a:srgbClr val="FFFFFF"/>
                </a:solidFill>
                <a:hlinkClick r:id="rId10"/>
              </a:rPr>
              <a:t>https://sqlperformance.com/2016/06/sql-server-2016/temporal-table-query-plan-behaviour</a:t>
            </a:r>
            <a:endParaRPr lang="en-US" sz="2000" dirty="0">
              <a:solidFill>
                <a:srgbClr val="FFFFFF"/>
              </a:solidFill>
            </a:endParaRPr>
          </a:p>
          <a:p>
            <a:pPr marL="0" indent="0">
              <a:buNone/>
            </a:pPr>
            <a:endParaRPr lang="en-US" sz="2000" dirty="0">
              <a:solidFill>
                <a:srgbClr val="FFFFFF"/>
              </a:solidFill>
            </a:endParaRPr>
          </a:p>
          <a:p>
            <a:endParaRPr lang="en-US" sz="2000" dirty="0">
              <a:solidFill>
                <a:srgbClr val="FFFFFF"/>
              </a:solidFill>
            </a:endParaRPr>
          </a:p>
        </p:txBody>
      </p:sp>
    </p:spTree>
    <p:extLst>
      <p:ext uri="{BB962C8B-B14F-4D97-AF65-F5344CB8AC3E}">
        <p14:creationId xmlns:p14="http://schemas.microsoft.com/office/powerpoint/2010/main" val="26087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extBox 2"/>
          <p:cNvSpPr txBox="1">
            <a:spLocks noChangeArrowheads="1"/>
          </p:cNvSpPr>
          <p:nvPr/>
        </p:nvSpPr>
        <p:spPr bwMode="auto">
          <a:xfrm>
            <a:off x="762000" y="646112"/>
            <a:ext cx="10134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8000" dirty="0">
                <a:effectLst>
                  <a:outerShdw blurRad="38100" dist="38100" dir="2700000" algn="tl">
                    <a:srgbClr val="000000">
                      <a:alpha val="43137"/>
                    </a:srgbClr>
                  </a:outerShdw>
                </a:effectLst>
              </a:rPr>
              <a:t>THANK YOU!!!!</a:t>
            </a:r>
          </a:p>
        </p:txBody>
      </p:sp>
      <p:sp>
        <p:nvSpPr>
          <p:cNvPr id="114691" name="TextBox 1"/>
          <p:cNvSpPr txBox="1">
            <a:spLocks noChangeArrowheads="1"/>
          </p:cNvSpPr>
          <p:nvPr/>
        </p:nvSpPr>
        <p:spPr bwMode="auto">
          <a:xfrm>
            <a:off x="1736834" y="4495800"/>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a:t>
            </a:r>
            <a:r>
              <a:rPr lang="en-US" altLang="en-US" sz="3200" dirty="0" err="1"/>
              <a:t>SqlRUs</a:t>
            </a:r>
            <a:endParaRPr lang="en-US" altLang="en-US" sz="1800" dirty="0"/>
          </a:p>
        </p:txBody>
      </p:sp>
      <p:pic>
        <p:nvPicPr>
          <p:cNvPr id="11469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6957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TextBox 11"/>
          <p:cNvSpPr txBox="1">
            <a:spLocks noChangeArrowheads="1"/>
          </p:cNvSpPr>
          <p:nvPr/>
        </p:nvSpPr>
        <p:spPr bwMode="auto">
          <a:xfrm>
            <a:off x="6553200" y="37719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a:t>http://linkedin.com/in/sqlrus</a:t>
            </a:r>
          </a:p>
        </p:txBody>
      </p:sp>
      <p:pic>
        <p:nvPicPr>
          <p:cNvPr id="114694"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4831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TextBox 16"/>
          <p:cNvSpPr txBox="1">
            <a:spLocks noChangeArrowheads="1"/>
          </p:cNvSpPr>
          <p:nvPr/>
        </p:nvSpPr>
        <p:spPr bwMode="auto">
          <a:xfrm>
            <a:off x="6553200" y="45339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http://www.sqlrus.com</a:t>
            </a:r>
          </a:p>
        </p:txBody>
      </p:sp>
      <p:pic>
        <p:nvPicPr>
          <p:cNvPr id="114696" name="Picture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8634" y="3606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7" name="TextBox 19"/>
          <p:cNvSpPr txBox="1">
            <a:spLocks noChangeArrowheads="1"/>
          </p:cNvSpPr>
          <p:nvPr/>
        </p:nvSpPr>
        <p:spPr bwMode="auto">
          <a:xfrm>
            <a:off x="1752600" y="3683000"/>
            <a:ext cx="548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en-US" sz="3200" dirty="0"/>
              <a:t>john@dcac.co</a:t>
            </a:r>
          </a:p>
        </p:txBody>
      </p:sp>
      <p:pic>
        <p:nvPicPr>
          <p:cNvPr id="114698"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98634" y="44450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2D03566C-82DF-4B48-AA07-10F62B96CB80}"/>
              </a:ext>
            </a:extLst>
          </p:cNvPr>
          <p:cNvPicPr>
            <a:picLocks noChangeAspect="1"/>
          </p:cNvPicPr>
          <p:nvPr/>
        </p:nvPicPr>
        <p:blipFill>
          <a:blip r:embed="rId7"/>
          <a:stretch>
            <a:fillRect/>
          </a:stretch>
        </p:blipFill>
        <p:spPr>
          <a:xfrm>
            <a:off x="10591800" y="988059"/>
            <a:ext cx="1600200" cy="640080"/>
          </a:xfrm>
          <a:prstGeom prst="rect">
            <a:avLst/>
          </a:prstGeom>
        </p:spPr>
      </p:pic>
    </p:spTree>
    <p:extLst>
      <p:ext uri="{BB962C8B-B14F-4D97-AF65-F5344CB8AC3E}">
        <p14:creationId xmlns:p14="http://schemas.microsoft.com/office/powerpoint/2010/main" val="243454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7538" y="3188677"/>
            <a:ext cx="4293265" cy="1717306"/>
          </a:xfrm>
          <a:prstGeom prst="rect">
            <a:avLst/>
          </a:prstGeom>
          <a:ln>
            <a:noFill/>
          </a:ln>
          <a:effectLst/>
        </p:spPr>
      </p:pic>
      <p:sp>
        <p:nvSpPr>
          <p:cNvPr id="10" name="Content Placeholder 2">
            <a:extLst>
              <a:ext uri="{FF2B5EF4-FFF2-40B4-BE49-F238E27FC236}">
                <a16:creationId xmlns:a16="http://schemas.microsoft.com/office/drawing/2014/main" id="{D546F0B2-CB10-CB45-B459-B0FF964BCDA6}"/>
              </a:ext>
            </a:extLst>
          </p:cNvPr>
          <p:cNvSpPr txBox="1">
            <a:spLocks/>
          </p:cNvSpPr>
          <p:nvPr/>
        </p:nvSpPr>
        <p:spPr bwMode="auto">
          <a:xfrm>
            <a:off x="5574323" y="2110154"/>
            <a:ext cx="6277707" cy="44137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lIns="91440" tIns="45720" rIns="91440" bIns="45720" numCol="1" rtlCol="0" anchorCtr="0" compatLnSpc="1">
            <a:prstTxWarp prst="textNoShape">
              <a:avLst/>
            </a:prstTxWarp>
            <a:normAutofit fontScale="92500" lnSpcReduction="10000"/>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eaLnBrk="1" hangingPunct="1">
              <a:lnSpc>
                <a:spcPct val="90000"/>
              </a:lnSpc>
              <a:buNone/>
            </a:pPr>
            <a:r>
              <a:rPr lang="en-US" sz="2600" dirty="0">
                <a:ea typeface="+mn-ea"/>
                <a:cs typeface="+mn-cs"/>
              </a:rPr>
              <a:t>The vetted and certified experts at Denny Cherry and Associates Consulting assist companies with attaining IT goals such as HA, scalability, SQL Server virtualization, migration, and acceleration reliably while finding ways to save on costs. With clients ranging from Fortune 50 corporations to small businesses, their commitment to each is the same: to provide a deft, high-speed IT environment that leverages every aspect of their platform: from architecture, infrastructure, to network.</a:t>
            </a:r>
          </a:p>
          <a:p>
            <a:pPr marL="0" indent="-228600" algn="ctr" defTabSz="914400" eaLnBrk="1" hangingPunct="1">
              <a:lnSpc>
                <a:spcPct val="90000"/>
              </a:lnSpc>
              <a:buFont typeface="Arial" panose="020B0604020202020204" pitchFamily="34" charset="0"/>
              <a:buChar char="•"/>
            </a:pPr>
            <a:endParaRPr lang="en-US" sz="2600" i="1" dirty="0">
              <a:ea typeface="+mn-ea"/>
              <a:cs typeface="+mn-cs"/>
            </a:endParaRPr>
          </a:p>
          <a:p>
            <a:pPr marL="0" indent="0" algn="ctr" defTabSz="914400" eaLnBrk="1" hangingPunct="1">
              <a:lnSpc>
                <a:spcPct val="90000"/>
              </a:lnSpc>
              <a:buNone/>
            </a:pPr>
            <a:r>
              <a:rPr lang="en-US" sz="2600" b="1" dirty="0">
                <a:ea typeface="+mn-ea"/>
                <a:cs typeface="+mn-cs"/>
              </a:rPr>
              <a:t>Visit DCAC at </a:t>
            </a:r>
            <a:r>
              <a:rPr lang="en-US" sz="2600" b="1" dirty="0">
                <a:ea typeface="+mn-ea"/>
                <a:cs typeface="+mn-cs"/>
                <a:hlinkClick r:id="rId3"/>
              </a:rPr>
              <a:t>http://www.dcac.co</a:t>
            </a:r>
            <a:endParaRPr lang="en-US" sz="2600" b="1" dirty="0">
              <a:ea typeface="+mn-ea"/>
              <a:cs typeface="+mn-cs"/>
            </a:endParaRPr>
          </a:p>
          <a:p>
            <a:pPr marL="0" indent="-228600" defTabSz="914400" eaLnBrk="1" hangingPunct="1">
              <a:lnSpc>
                <a:spcPct val="90000"/>
              </a:lnSpc>
              <a:buFont typeface="Arial" panose="020B0604020202020204" pitchFamily="34" charset="0"/>
              <a:buChar char="•"/>
            </a:pPr>
            <a:endParaRPr lang="en-US" sz="1400" b="1" dirty="0">
              <a:ea typeface="+mn-ea"/>
              <a:cs typeface="+mn-cs"/>
            </a:endParaRPr>
          </a:p>
        </p:txBody>
      </p:sp>
      <p:sp>
        <p:nvSpPr>
          <p:cNvPr id="12" name="Title 1">
            <a:extLst>
              <a:ext uri="{FF2B5EF4-FFF2-40B4-BE49-F238E27FC236}">
                <a16:creationId xmlns:a16="http://schemas.microsoft.com/office/drawing/2014/main" id="{5BBD9CB1-FF70-4C14-8500-07A7E6282972}"/>
              </a:ext>
            </a:extLst>
          </p:cNvPr>
          <p:cNvSpPr>
            <a:spLocks noGrp="1"/>
          </p:cNvSpPr>
          <p:nvPr>
            <p:ph type="title"/>
          </p:nvPr>
        </p:nvSpPr>
        <p:spPr>
          <a:xfrm>
            <a:off x="680321" y="753228"/>
            <a:ext cx="9613861" cy="1080938"/>
          </a:xfrm>
        </p:spPr>
        <p:txBody>
          <a:bodyPr>
            <a:normAutofit/>
          </a:bodyPr>
          <a:lstStyle/>
          <a:p>
            <a:r>
              <a:rPr lang="en-US" dirty="0">
                <a:effectLst>
                  <a:outerShdw blurRad="38100" dist="38100" dir="2700000" algn="tl">
                    <a:srgbClr val="000000">
                      <a:alpha val="43137"/>
                    </a:srgbClr>
                  </a:outerShdw>
                </a:effectLst>
              </a:rPr>
              <a:t>Where Am I?</a:t>
            </a:r>
          </a:p>
        </p:txBody>
      </p:sp>
    </p:spTree>
    <p:extLst>
      <p:ext uri="{BB962C8B-B14F-4D97-AF65-F5344CB8AC3E}">
        <p14:creationId xmlns:p14="http://schemas.microsoft.com/office/powerpoint/2010/main" val="63870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Graphic 69">
            <a:extLst>
              <a:ext uri="{FF2B5EF4-FFF2-40B4-BE49-F238E27FC236}">
                <a16:creationId xmlns:a16="http://schemas.microsoft.com/office/drawing/2014/main" id="{12E9ADD0-D0A1-4561-9123-60716D0AFD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2600" y="1385442"/>
            <a:ext cx="5472558" cy="5472558"/>
          </a:xfrm>
          <a:prstGeom prst="rect">
            <a:avLst/>
          </a:prstGeom>
        </p:spPr>
      </p:pic>
      <p:sp>
        <p:nvSpPr>
          <p:cNvPr id="5" name="Title 1">
            <a:extLst>
              <a:ext uri="{FF2B5EF4-FFF2-40B4-BE49-F238E27FC236}">
                <a16:creationId xmlns:a16="http://schemas.microsoft.com/office/drawing/2014/main" id="{BF48675B-4A1C-40C4-B351-16F512855B85}"/>
              </a:ext>
            </a:extLst>
          </p:cNvPr>
          <p:cNvSpPr>
            <a:spLocks noGrp="1"/>
          </p:cNvSpPr>
          <p:nvPr>
            <p:ph type="title"/>
          </p:nvPr>
        </p:nvSpPr>
        <p:spPr>
          <a:xfrm>
            <a:off x="381000" y="775002"/>
            <a:ext cx="3977639" cy="838200"/>
          </a:xfrm>
        </p:spPr>
        <p:txBody>
          <a:bodyPr anchor="b">
            <a:normAutofit/>
          </a:bodyPr>
          <a:lstStyle/>
          <a:p>
            <a:pPr algn="l" eaLnBrk="1" hangingPunct="1"/>
            <a:r>
              <a:rPr lang="en-US" altLang="en-US" sz="3200" dirty="0">
                <a:ea typeface="ＭＳ Ｐゴシック" charset="-128"/>
              </a:rPr>
              <a:t>Quick Check</a:t>
            </a:r>
          </a:p>
        </p:txBody>
      </p:sp>
      <p:sp>
        <p:nvSpPr>
          <p:cNvPr id="22530" name="Content Placeholder 2"/>
          <p:cNvSpPr>
            <a:spLocks noGrp="1"/>
          </p:cNvSpPr>
          <p:nvPr>
            <p:ph idx="1"/>
          </p:nvPr>
        </p:nvSpPr>
        <p:spPr>
          <a:xfrm>
            <a:off x="668216" y="2153557"/>
            <a:ext cx="4695092" cy="4493427"/>
          </a:xfrm>
        </p:spPr>
        <p:txBody>
          <a:bodyPr rtlCol="0">
            <a:normAutofit/>
          </a:bodyPr>
          <a:lstStyle/>
          <a:p>
            <a:pPr>
              <a:defRPr/>
            </a:pPr>
            <a:r>
              <a:rPr lang="en-US" sz="3200" dirty="0"/>
              <a:t>How many:</a:t>
            </a:r>
          </a:p>
          <a:p>
            <a:pPr lvl="1">
              <a:buFont typeface="Arial" charset="0"/>
              <a:buChar char="•"/>
              <a:defRPr/>
            </a:pPr>
            <a:r>
              <a:rPr lang="en-US" sz="3200" dirty="0"/>
              <a:t>DBA’s</a:t>
            </a:r>
          </a:p>
          <a:p>
            <a:pPr lvl="1">
              <a:buFont typeface="Arial" charset="0"/>
              <a:buChar char="•"/>
              <a:defRPr/>
            </a:pPr>
            <a:r>
              <a:rPr lang="en-US" sz="3200" dirty="0"/>
              <a:t>Developers</a:t>
            </a:r>
          </a:p>
          <a:p>
            <a:pPr lvl="1">
              <a:buFont typeface="Arial" charset="0"/>
              <a:buChar char="•"/>
              <a:defRPr/>
            </a:pPr>
            <a:r>
              <a:rPr lang="en-US" sz="3200" dirty="0"/>
              <a:t>BI/DWH</a:t>
            </a:r>
          </a:p>
          <a:p>
            <a:pPr lvl="1">
              <a:buFont typeface="Arial" charset="0"/>
              <a:buChar char="•"/>
              <a:defRPr/>
            </a:pPr>
            <a:r>
              <a:rPr lang="en-US" sz="3200" dirty="0"/>
              <a:t>Other</a:t>
            </a:r>
          </a:p>
          <a:p>
            <a:pPr>
              <a:defRPr/>
            </a:pPr>
            <a:r>
              <a:rPr lang="en-US" sz="3200" dirty="0"/>
              <a:t> Please make sure to fill out evaluations</a:t>
            </a:r>
          </a:p>
          <a:p>
            <a:pPr>
              <a:defRPr/>
            </a:pPr>
            <a:r>
              <a:rPr lang="en-US" sz="3200" dirty="0"/>
              <a:t> Ask questions!!!</a:t>
            </a:r>
          </a:p>
          <a:p>
            <a:pPr>
              <a:buFont typeface="Wingdings" charset="2"/>
              <a:buChar char="q"/>
              <a:defRPr/>
            </a:pPr>
            <a:endParaRPr lang="en-US" sz="1600" dirty="0"/>
          </a:p>
          <a:p>
            <a:pPr lvl="1">
              <a:buFont typeface="Wingdings" charset="2"/>
              <a:buChar char="q"/>
              <a:defRPr/>
            </a:pPr>
            <a:endParaRPr lang="en-US" sz="1600" dirty="0"/>
          </a:p>
        </p:txBody>
      </p:sp>
    </p:spTree>
    <p:extLst>
      <p:ext uri="{BB962C8B-B14F-4D97-AF65-F5344CB8AC3E}">
        <p14:creationId xmlns:p14="http://schemas.microsoft.com/office/powerpoint/2010/main" val="268124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29" name="Rectangle 28">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1" name="Rectangle 30">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EE2432-EFCF-3E49-8440-3FD9F472963F}"/>
              </a:ext>
            </a:extLst>
          </p:cNvPr>
          <p:cNvPicPr>
            <a:picLocks noChangeAspect="1"/>
          </p:cNvPicPr>
          <p:nvPr/>
        </p:nvPicPr>
        <p:blipFill>
          <a:blip r:embed="rId6"/>
          <a:stretch>
            <a:fillRect/>
          </a:stretch>
        </p:blipFill>
        <p:spPr>
          <a:xfrm>
            <a:off x="7043933" y="1336393"/>
            <a:ext cx="4178419" cy="4178419"/>
          </a:xfrm>
          <a:prstGeom prst="rect">
            <a:avLst/>
          </a:prstGeom>
          <a:ln>
            <a:noFill/>
          </a:ln>
          <a:effectLst/>
        </p:spPr>
      </p:pic>
      <p:sp>
        <p:nvSpPr>
          <p:cNvPr id="2" name="Title 1">
            <a:extLst>
              <a:ext uri="{FF2B5EF4-FFF2-40B4-BE49-F238E27FC236}">
                <a16:creationId xmlns:a16="http://schemas.microsoft.com/office/drawing/2014/main" id="{BB4FDA10-67BC-634A-A030-34D6F6B95477}"/>
              </a:ext>
            </a:extLst>
          </p:cNvPr>
          <p:cNvSpPr>
            <a:spLocks noGrp="1"/>
          </p:cNvSpPr>
          <p:nvPr>
            <p:ph type="title"/>
          </p:nvPr>
        </p:nvSpPr>
        <p:spPr>
          <a:xfrm>
            <a:off x="680322" y="2403231"/>
            <a:ext cx="5192940" cy="2133600"/>
          </a:xfrm>
        </p:spPr>
        <p:txBody>
          <a:bodyPr vert="horz" lIns="91440" tIns="45720" rIns="91440" bIns="45720" rtlCol="0" anchor="ctr">
            <a:normAutofit/>
          </a:bodyPr>
          <a:lstStyle/>
          <a:p>
            <a:pPr algn="ctr"/>
            <a:r>
              <a:rPr lang="en-US" sz="5400" dirty="0">
                <a:solidFill>
                  <a:srgbClr val="FFFFFF"/>
                </a:solidFill>
              </a:rPr>
              <a:t>Stop me if you’ve heard….</a:t>
            </a:r>
          </a:p>
        </p:txBody>
      </p:sp>
      <p:sp>
        <p:nvSpPr>
          <p:cNvPr id="3" name="Content Placeholder 2">
            <a:extLst>
              <a:ext uri="{FF2B5EF4-FFF2-40B4-BE49-F238E27FC236}">
                <a16:creationId xmlns:a16="http://schemas.microsoft.com/office/drawing/2014/main" id="{2919A9D0-96E0-034B-8519-BE8ED216F200}"/>
              </a:ext>
            </a:extLst>
          </p:cNvPr>
          <p:cNvSpPr>
            <a:spLocks noGrp="1"/>
          </p:cNvSpPr>
          <p:nvPr>
            <p:ph idx="1"/>
          </p:nvPr>
        </p:nvSpPr>
        <p:spPr>
          <a:xfrm>
            <a:off x="680323" y="4831173"/>
            <a:ext cx="5192940" cy="1117687"/>
          </a:xfrm>
        </p:spPr>
        <p:txBody>
          <a:bodyPr vert="horz" lIns="91440" tIns="45720" rIns="91440" bIns="45720" rtlCol="0">
            <a:normAutofit lnSpcReduction="10000"/>
          </a:bodyPr>
          <a:lstStyle/>
          <a:p>
            <a:pPr marL="0" indent="0" algn="ctr">
              <a:buNone/>
            </a:pPr>
            <a:r>
              <a:rPr lang="en-US" sz="2800" dirty="0">
                <a:solidFill>
                  <a:srgbClr val="FFFFFF"/>
                </a:solidFill>
              </a:rPr>
              <a:t>I want to be able to save everything for all time, including all data changes.  </a:t>
            </a:r>
          </a:p>
        </p:txBody>
      </p:sp>
    </p:spTree>
    <p:extLst>
      <p:ext uri="{BB962C8B-B14F-4D97-AF65-F5344CB8AC3E}">
        <p14:creationId xmlns:p14="http://schemas.microsoft.com/office/powerpoint/2010/main" val="37768216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ECAD23-900F-4F1B-A441-6A68749F8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7943801-CAEC-4F98-9332-2A4D912846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8A233090-6C39-4F59-8A0F-86F011A7E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4DCAA0-4BF1-4FB9-97BA-D6BA63041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9BC2FEA5-B399-458A-8393-E06CE40DB8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pic>
        <p:nvPicPr>
          <p:cNvPr id="4" name="Picture 3">
            <a:extLst>
              <a:ext uri="{FF2B5EF4-FFF2-40B4-BE49-F238E27FC236}">
                <a16:creationId xmlns:a16="http://schemas.microsoft.com/office/drawing/2014/main" id="{2AEE9AC0-855D-B840-AB9C-9EC2515D10AB}"/>
              </a:ext>
            </a:extLst>
          </p:cNvPr>
          <p:cNvPicPr>
            <a:picLocks noChangeAspect="1"/>
          </p:cNvPicPr>
          <p:nvPr/>
        </p:nvPicPr>
        <p:blipFill>
          <a:blip r:embed="rId5"/>
          <a:stretch>
            <a:fillRect/>
          </a:stretch>
        </p:blipFill>
        <p:spPr>
          <a:xfrm>
            <a:off x="8202764" y="640080"/>
            <a:ext cx="3327132" cy="5577840"/>
          </a:xfrm>
          <a:prstGeom prst="rect">
            <a:avLst/>
          </a:prstGeom>
          <a:ln>
            <a:noFill/>
          </a:ln>
          <a:effectLst>
            <a:outerShdw blurRad="76200" dist="63500" dir="5040000" algn="tl" rotWithShape="0">
              <a:srgbClr val="000000">
                <a:alpha val="41000"/>
              </a:srgbClr>
            </a:outerShdw>
          </a:effectLst>
        </p:spPr>
      </p:pic>
      <p:sp>
        <p:nvSpPr>
          <p:cNvPr id="2" name="Title 1">
            <a:extLst>
              <a:ext uri="{FF2B5EF4-FFF2-40B4-BE49-F238E27FC236}">
                <a16:creationId xmlns:a16="http://schemas.microsoft.com/office/drawing/2014/main" id="{F9706BA7-7D52-4F41-8D9D-4372D9A8B775}"/>
              </a:ext>
            </a:extLst>
          </p:cNvPr>
          <p:cNvSpPr>
            <a:spLocks noGrp="1"/>
          </p:cNvSpPr>
          <p:nvPr>
            <p:ph type="title"/>
          </p:nvPr>
        </p:nvSpPr>
        <p:spPr>
          <a:xfrm>
            <a:off x="680321" y="753228"/>
            <a:ext cx="7087552" cy="1080938"/>
          </a:xfrm>
        </p:spPr>
        <p:txBody>
          <a:bodyPr>
            <a:normAutofit/>
          </a:bodyPr>
          <a:lstStyle/>
          <a:p>
            <a:r>
              <a:rPr lang="en-US" dirty="0"/>
              <a:t>Old Hotness</a:t>
            </a:r>
          </a:p>
        </p:txBody>
      </p:sp>
      <p:sp>
        <p:nvSpPr>
          <p:cNvPr id="3" name="Content Placeholder 2">
            <a:extLst>
              <a:ext uri="{FF2B5EF4-FFF2-40B4-BE49-F238E27FC236}">
                <a16:creationId xmlns:a16="http://schemas.microsoft.com/office/drawing/2014/main" id="{ECAC7E5C-E386-451E-A173-9B4F83104728}"/>
              </a:ext>
            </a:extLst>
          </p:cNvPr>
          <p:cNvSpPr>
            <a:spLocks noGrp="1"/>
          </p:cNvSpPr>
          <p:nvPr>
            <p:ph idx="1"/>
          </p:nvPr>
        </p:nvSpPr>
        <p:spPr>
          <a:xfrm>
            <a:off x="240706" y="2317806"/>
            <a:ext cx="7303130" cy="3599316"/>
          </a:xfrm>
        </p:spPr>
        <p:txBody>
          <a:bodyPr>
            <a:normAutofit/>
          </a:bodyPr>
          <a:lstStyle/>
          <a:p>
            <a:r>
              <a:rPr lang="en-US" sz="4400" dirty="0"/>
              <a:t>Triggers</a:t>
            </a:r>
          </a:p>
          <a:p>
            <a:r>
              <a:rPr lang="en-US" sz="4400" dirty="0"/>
              <a:t>Change Data Capture</a:t>
            </a:r>
          </a:p>
          <a:p>
            <a:r>
              <a:rPr lang="en-US" sz="4400"/>
              <a:t>Database architecture</a:t>
            </a:r>
            <a:endParaRPr lang="en-US" sz="4400" dirty="0"/>
          </a:p>
        </p:txBody>
      </p:sp>
    </p:spTree>
    <p:extLst>
      <p:ext uri="{BB962C8B-B14F-4D97-AF65-F5344CB8AC3E}">
        <p14:creationId xmlns:p14="http://schemas.microsoft.com/office/powerpoint/2010/main" val="203786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3" name="Picture 19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94" name="Rectangle 193">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96" name="Picture 195">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pic>
        <p:nvPicPr>
          <p:cNvPr id="3" name="Picture 2">
            <a:extLst>
              <a:ext uri="{FF2B5EF4-FFF2-40B4-BE49-F238E27FC236}">
                <a16:creationId xmlns:a16="http://schemas.microsoft.com/office/drawing/2014/main" id="{98EADE3B-0170-DA49-9B7A-F8E9F72CDC32}"/>
              </a:ext>
            </a:extLst>
          </p:cNvPr>
          <p:cNvPicPr>
            <a:picLocks noChangeAspect="1"/>
          </p:cNvPicPr>
          <p:nvPr/>
        </p:nvPicPr>
        <p:blipFill>
          <a:blip r:embed="rId5"/>
          <a:stretch>
            <a:fillRect/>
          </a:stretch>
        </p:blipFill>
        <p:spPr>
          <a:xfrm>
            <a:off x="5276090" y="1759751"/>
            <a:ext cx="6269479" cy="3338498"/>
          </a:xfrm>
          <a:prstGeom prst="rect">
            <a:avLst/>
          </a:prstGeom>
          <a:ln>
            <a:noFill/>
          </a:ln>
          <a:effectLst>
            <a:outerShdw blurRad="76200" dist="63500" dir="5040000" algn="tl" rotWithShape="0">
              <a:srgbClr val="000000">
                <a:alpha val="41000"/>
              </a:srgbClr>
            </a:outerShdw>
          </a:effectLst>
        </p:spPr>
      </p:pic>
      <p:sp>
        <p:nvSpPr>
          <p:cNvPr id="2" name="Title 1">
            <a:extLst>
              <a:ext uri="{FF2B5EF4-FFF2-40B4-BE49-F238E27FC236}">
                <a16:creationId xmlns:a16="http://schemas.microsoft.com/office/drawing/2014/main" id="{93EC8148-4D2A-4999-8029-DB75FB1F54B7}"/>
              </a:ext>
            </a:extLst>
          </p:cNvPr>
          <p:cNvSpPr>
            <a:spLocks noGrp="1"/>
          </p:cNvSpPr>
          <p:nvPr>
            <p:ph type="title"/>
          </p:nvPr>
        </p:nvSpPr>
        <p:spPr>
          <a:xfrm>
            <a:off x="680321" y="753228"/>
            <a:ext cx="4136123" cy="1080938"/>
          </a:xfrm>
        </p:spPr>
        <p:txBody>
          <a:bodyPr>
            <a:normAutofit/>
          </a:bodyPr>
          <a:lstStyle/>
          <a:p>
            <a:r>
              <a:rPr lang="en-US" sz="3200" dirty="0"/>
              <a:t>New Hotness</a:t>
            </a:r>
          </a:p>
        </p:txBody>
      </p:sp>
      <p:sp>
        <p:nvSpPr>
          <p:cNvPr id="1031" name="Content Placeholder 1030">
            <a:extLst>
              <a:ext uri="{FF2B5EF4-FFF2-40B4-BE49-F238E27FC236}">
                <a16:creationId xmlns:a16="http://schemas.microsoft.com/office/drawing/2014/main" id="{8C0A23FB-5CBD-429C-AF7E-84744A75EB07}"/>
              </a:ext>
            </a:extLst>
          </p:cNvPr>
          <p:cNvSpPr>
            <a:spLocks noGrp="1"/>
          </p:cNvSpPr>
          <p:nvPr>
            <p:ph idx="1"/>
          </p:nvPr>
        </p:nvSpPr>
        <p:spPr>
          <a:xfrm>
            <a:off x="211015" y="2336873"/>
            <a:ext cx="4290647" cy="3599316"/>
          </a:xfrm>
        </p:spPr>
        <p:txBody>
          <a:bodyPr>
            <a:normAutofit/>
          </a:bodyPr>
          <a:lstStyle/>
          <a:p>
            <a:r>
              <a:rPr lang="en-US" sz="2800" dirty="0"/>
              <a:t>SQL Server 2016+</a:t>
            </a:r>
          </a:p>
          <a:p>
            <a:r>
              <a:rPr lang="en-US" sz="2800" dirty="0"/>
              <a:t>On-</a:t>
            </a:r>
            <a:r>
              <a:rPr lang="en-US" sz="2800" dirty="0" err="1"/>
              <a:t>prem</a:t>
            </a:r>
            <a:r>
              <a:rPr lang="en-US" sz="2800" dirty="0"/>
              <a:t>/Azure SQL DB</a:t>
            </a:r>
          </a:p>
          <a:p>
            <a:r>
              <a:rPr lang="en-US" sz="2800" dirty="0"/>
              <a:t>All editions</a:t>
            </a:r>
          </a:p>
          <a:p>
            <a:r>
              <a:rPr lang="en-US" sz="2800" dirty="0"/>
              <a:t>Transparent</a:t>
            </a:r>
          </a:p>
          <a:p>
            <a:r>
              <a:rPr lang="en-US" sz="2800" dirty="0"/>
              <a:t>Easier to implement</a:t>
            </a:r>
          </a:p>
          <a:p>
            <a:endParaRPr lang="en-US" sz="2800" dirty="0"/>
          </a:p>
          <a:p>
            <a:endParaRPr lang="en-US" sz="2800" dirty="0"/>
          </a:p>
          <a:p>
            <a:endParaRPr lang="en-US" sz="1400" dirty="0"/>
          </a:p>
          <a:p>
            <a:endParaRPr lang="en-US" sz="1400" dirty="0"/>
          </a:p>
        </p:txBody>
      </p:sp>
    </p:spTree>
    <p:extLst>
      <p:ext uri="{BB962C8B-B14F-4D97-AF65-F5344CB8AC3E}">
        <p14:creationId xmlns:p14="http://schemas.microsoft.com/office/powerpoint/2010/main" val="218443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Picture 14">
            <a:extLst>
              <a:ext uri="{FF2B5EF4-FFF2-40B4-BE49-F238E27FC236}">
                <a16:creationId xmlns:a16="http://schemas.microsoft.com/office/drawing/2014/main" id="{5B5FB5AC-39B2-4094-B486-0FCD501D50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7" name="Picture 16">
            <a:extLst>
              <a:ext uri="{FF2B5EF4-FFF2-40B4-BE49-F238E27FC236}">
                <a16:creationId xmlns:a16="http://schemas.microsoft.com/office/drawing/2014/main" id="{7150CFE4-97B0-48C6-ACD6-9399CBA119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9" name="Rectangle 18">
            <a:extLst>
              <a:ext uri="{FF2B5EF4-FFF2-40B4-BE49-F238E27FC236}">
                <a16:creationId xmlns:a16="http://schemas.microsoft.com/office/drawing/2014/main" id="{A3C6F7F0-46EA-4F8E-A112-1B517C2B5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691A3CC-CDA1-4C3B-9150-FCFB5373D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3" name="Group 22">
            <a:extLst>
              <a:ext uri="{FF2B5EF4-FFF2-40B4-BE49-F238E27FC236}">
                <a16:creationId xmlns:a16="http://schemas.microsoft.com/office/drawing/2014/main" id="{730A2E4A-4E1D-41B9-AA0B-34724A7D9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24" name="Rectangle 23">
              <a:extLst>
                <a:ext uri="{FF2B5EF4-FFF2-40B4-BE49-F238E27FC236}">
                  <a16:creationId xmlns:a16="http://schemas.microsoft.com/office/drawing/2014/main" id="{2F1C8607-2E83-4D84-B3BB-7D9A6161A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15AE8AB0-75CD-4FBB-B35D-77407AE7AD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27" name="Rectangle 26">
            <a:extLst>
              <a:ext uri="{FF2B5EF4-FFF2-40B4-BE49-F238E27FC236}">
                <a16:creationId xmlns:a16="http://schemas.microsoft.com/office/drawing/2014/main" id="{149874F5-DD96-463A-8A6B-232E65C3A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EF241A94-734B-9E44-ADEB-C405EC8C06BA}"/>
              </a:ext>
            </a:extLst>
          </p:cNvPr>
          <p:cNvPicPr>
            <a:picLocks noChangeAspect="1"/>
          </p:cNvPicPr>
          <p:nvPr/>
        </p:nvPicPr>
        <p:blipFill rotWithShape="1">
          <a:blip r:embed="rId6"/>
          <a:srcRect t="11004" b="8366"/>
          <a:stretch/>
        </p:blipFill>
        <p:spPr>
          <a:xfrm>
            <a:off x="1500777" y="751151"/>
            <a:ext cx="8870181" cy="2932293"/>
          </a:xfrm>
          <a:prstGeom prst="rect">
            <a:avLst/>
          </a:prstGeom>
          <a:ln>
            <a:noFill/>
          </a:ln>
          <a:effectLst>
            <a:outerShdw blurRad="76200" dist="63500" dir="5040000" algn="tl" rotWithShape="0">
              <a:srgbClr val="000000">
                <a:alpha val="41000"/>
              </a:srgbClr>
            </a:outerShdw>
          </a:effectLst>
        </p:spPr>
      </p:pic>
      <p:sp>
        <p:nvSpPr>
          <p:cNvPr id="29" name="Rectangle 28">
            <a:extLst>
              <a:ext uri="{FF2B5EF4-FFF2-40B4-BE49-F238E27FC236}">
                <a16:creationId xmlns:a16="http://schemas.microsoft.com/office/drawing/2014/main" id="{DD5B5202-786F-43FD-ADAD-FD113DFBF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67D48E48-6BD6-4E10-B72C-8284B9A12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048786-CC85-4387-9F6F-160EBBAC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3D4832-D090-CB4D-9C37-228980938C0A}"/>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t>Temporal Tables</a:t>
            </a:r>
          </a:p>
        </p:txBody>
      </p:sp>
    </p:spTree>
    <p:extLst>
      <p:ext uri="{BB962C8B-B14F-4D97-AF65-F5344CB8AC3E}">
        <p14:creationId xmlns:p14="http://schemas.microsoft.com/office/powerpoint/2010/main" val="87032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4" name="Picture 43">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6" name="Picture 45">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8" name="Rectangle 47">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49">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680321" y="753228"/>
            <a:ext cx="9613861" cy="1080938"/>
          </a:xfrm>
        </p:spPr>
        <p:txBody>
          <a:bodyPr vert="horz" lIns="91440" tIns="45720" rIns="91440" bIns="45720" rtlCol="0" anchor="ctr">
            <a:normAutofit/>
          </a:bodyPr>
          <a:lstStyle/>
          <a:p>
            <a:r>
              <a:rPr lang="en-US" sz="3600"/>
              <a:t>When to use Temporal Tables?</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3122003639"/>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6325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TotalTime>
  <Words>1816</Words>
  <Application>Microsoft Macintosh PowerPoint</Application>
  <PresentationFormat>Widescreen</PresentationFormat>
  <Paragraphs>202</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Trebuchet MS</vt:lpstr>
      <vt:lpstr>Wingdings</vt:lpstr>
      <vt:lpstr>Berlin</vt:lpstr>
      <vt:lpstr>Temporal Tables  The New Hotness in Data Auditing</vt:lpstr>
      <vt:lpstr>Who Am I?</vt:lpstr>
      <vt:lpstr>Where Am I?</vt:lpstr>
      <vt:lpstr>Quick Check</vt:lpstr>
      <vt:lpstr>Stop me if you’ve heard….</vt:lpstr>
      <vt:lpstr>Old Hotness</vt:lpstr>
      <vt:lpstr>New Hotness</vt:lpstr>
      <vt:lpstr>Temporal Tables</vt:lpstr>
      <vt:lpstr>When to use Temporal Tables?</vt:lpstr>
      <vt:lpstr>Creating a Temporal Table</vt:lpstr>
      <vt:lpstr>Querying Temporal Data</vt:lpstr>
      <vt:lpstr>Query Qualifiers </vt:lpstr>
      <vt:lpstr>Object Explorer Changes</vt:lpstr>
      <vt:lpstr>Updates to sys.tables</vt:lpstr>
      <vt:lpstr>Updates to sys.tables</vt:lpstr>
      <vt:lpstr>Data Purging</vt:lpstr>
      <vt:lpstr>Need space </vt:lpstr>
      <vt:lpstr>PowerPoint Presentation</vt:lpstr>
      <vt:lpstr>Temporal Table Considerations</vt:lpstr>
      <vt:lpstr>DBCC CHECKCONSTRAINTS  </vt:lpstr>
      <vt:lpstr>Questions </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Tables  The New Hotness in Data Auditing</dc:title>
  <dc:creator>John Morehouse</dc:creator>
  <cp:lastModifiedBy>John Morehouse</cp:lastModifiedBy>
  <cp:revision>4</cp:revision>
  <dcterms:created xsi:type="dcterms:W3CDTF">2018-12-08T21:37:19Z</dcterms:created>
  <dcterms:modified xsi:type="dcterms:W3CDTF">2018-12-10T15:01:01Z</dcterms:modified>
</cp:coreProperties>
</file>