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ED35B-790A-49D8-9D9F-AF7DC65BDAE6}" v="20" dt="2025-03-18T07:25:42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C7B62-2857-4FA7-9414-68FF07DB809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E0EF41-AB80-4628-8195-50106928DF76}">
      <dgm:prSet/>
      <dgm:spPr/>
      <dgm:t>
        <a:bodyPr/>
        <a:lstStyle/>
        <a:p>
          <a:r>
            <a:rPr lang="ko-KR"/>
            <a:t>발표자 소개</a:t>
          </a:r>
          <a:endParaRPr lang="en-US"/>
        </a:p>
      </dgm:t>
    </dgm:pt>
    <dgm:pt modelId="{A9AE0163-54AE-4741-BDBC-E84C2EFC4371}" type="parTrans" cxnId="{29A0CFAD-C63E-4FFC-9BCA-3FC5F60A136A}">
      <dgm:prSet/>
      <dgm:spPr/>
      <dgm:t>
        <a:bodyPr/>
        <a:lstStyle/>
        <a:p>
          <a:endParaRPr lang="en-US"/>
        </a:p>
      </dgm:t>
    </dgm:pt>
    <dgm:pt modelId="{FB82F306-56F1-49ED-BF42-73F0E2E338F8}" type="sibTrans" cxnId="{29A0CFAD-C63E-4FFC-9BCA-3FC5F60A136A}">
      <dgm:prSet/>
      <dgm:spPr/>
      <dgm:t>
        <a:bodyPr/>
        <a:lstStyle/>
        <a:p>
          <a:endParaRPr lang="en-US"/>
        </a:p>
      </dgm:t>
    </dgm:pt>
    <dgm:pt modelId="{80723FD8-BAF7-48DF-BE12-7194C09D8DE3}">
      <dgm:prSet/>
      <dgm:spPr/>
      <dgm:t>
        <a:bodyPr/>
        <a:lstStyle/>
        <a:p>
          <a:r>
            <a:rPr lang="en-US"/>
            <a:t>Copilot+ PC</a:t>
          </a:r>
          <a:r>
            <a:rPr lang="ko-KR"/>
            <a:t>와</a:t>
          </a:r>
          <a:r>
            <a:rPr lang="en-US"/>
            <a:t> NPU</a:t>
          </a:r>
        </a:p>
      </dgm:t>
    </dgm:pt>
    <dgm:pt modelId="{75C63C6D-698A-438D-90D6-3AB017635933}" type="parTrans" cxnId="{FE99D1FC-AF34-4969-A032-A77D96F4A8F3}">
      <dgm:prSet/>
      <dgm:spPr/>
      <dgm:t>
        <a:bodyPr/>
        <a:lstStyle/>
        <a:p>
          <a:endParaRPr lang="en-US"/>
        </a:p>
      </dgm:t>
    </dgm:pt>
    <dgm:pt modelId="{9B2EA440-30A2-4760-ACE6-6BC6D81AE511}" type="sibTrans" cxnId="{FE99D1FC-AF34-4969-A032-A77D96F4A8F3}">
      <dgm:prSet/>
      <dgm:spPr/>
      <dgm:t>
        <a:bodyPr/>
        <a:lstStyle/>
        <a:p>
          <a:endParaRPr lang="en-US"/>
        </a:p>
      </dgm:t>
    </dgm:pt>
    <dgm:pt modelId="{C1AE0CF0-30E6-4409-871A-D68BC38CB80B}">
      <dgm:prSet/>
      <dgm:spPr/>
      <dgm:t>
        <a:bodyPr/>
        <a:lstStyle/>
        <a:p>
          <a:r>
            <a:rPr lang="en-US"/>
            <a:t>Windows Recall</a:t>
          </a:r>
        </a:p>
      </dgm:t>
    </dgm:pt>
    <dgm:pt modelId="{FDC9D3CA-ACAF-435B-AF55-3805357EC467}" type="parTrans" cxnId="{39B8D1C9-0D51-4A44-90C9-6BB94F1715F1}">
      <dgm:prSet/>
      <dgm:spPr/>
      <dgm:t>
        <a:bodyPr/>
        <a:lstStyle/>
        <a:p>
          <a:endParaRPr lang="en-US"/>
        </a:p>
      </dgm:t>
    </dgm:pt>
    <dgm:pt modelId="{6C335132-55DD-44D0-85CB-3AFBC0121295}" type="sibTrans" cxnId="{39B8D1C9-0D51-4A44-90C9-6BB94F1715F1}">
      <dgm:prSet/>
      <dgm:spPr/>
      <dgm:t>
        <a:bodyPr/>
        <a:lstStyle/>
        <a:p>
          <a:endParaRPr lang="en-US"/>
        </a:p>
      </dgm:t>
    </dgm:pt>
    <dgm:pt modelId="{800F82B2-87D7-48C6-878C-B9BD9BE2911D}">
      <dgm:prSet/>
      <dgm:spPr/>
      <dgm:t>
        <a:bodyPr/>
        <a:lstStyle/>
        <a:p>
          <a:r>
            <a:rPr lang="en-US"/>
            <a:t>Phi Silica</a:t>
          </a:r>
        </a:p>
      </dgm:t>
    </dgm:pt>
    <dgm:pt modelId="{32F19FC3-25F7-43CC-9E87-AC37482AC5EB}" type="parTrans" cxnId="{F26029DE-9E37-4E55-90B7-77666D83B331}">
      <dgm:prSet/>
      <dgm:spPr/>
      <dgm:t>
        <a:bodyPr/>
        <a:lstStyle/>
        <a:p>
          <a:endParaRPr lang="en-US"/>
        </a:p>
      </dgm:t>
    </dgm:pt>
    <dgm:pt modelId="{88CB56F1-2486-4438-AEA0-742CBA041321}" type="sibTrans" cxnId="{F26029DE-9E37-4E55-90B7-77666D83B331}">
      <dgm:prSet/>
      <dgm:spPr/>
      <dgm:t>
        <a:bodyPr/>
        <a:lstStyle/>
        <a:p>
          <a:endParaRPr lang="en-US"/>
        </a:p>
      </dgm:t>
    </dgm:pt>
    <dgm:pt modelId="{3716226D-9D1F-4C0C-BB48-BA7FD2FA956B}">
      <dgm:prSet/>
      <dgm:spPr/>
      <dgm:t>
        <a:bodyPr/>
        <a:lstStyle/>
        <a:p>
          <a:r>
            <a:rPr lang="en-US"/>
            <a:t>Windows Copilot Runtime</a:t>
          </a:r>
        </a:p>
      </dgm:t>
    </dgm:pt>
    <dgm:pt modelId="{337765A7-EA0C-47CA-AE41-65E1543A570C}" type="parTrans" cxnId="{19AC3C90-92E9-42B2-8DA0-A56FB352DDAC}">
      <dgm:prSet/>
      <dgm:spPr/>
      <dgm:t>
        <a:bodyPr/>
        <a:lstStyle/>
        <a:p>
          <a:endParaRPr lang="en-US"/>
        </a:p>
      </dgm:t>
    </dgm:pt>
    <dgm:pt modelId="{435098C4-25EC-420D-A347-AB82EC12BA23}" type="sibTrans" cxnId="{19AC3C90-92E9-42B2-8DA0-A56FB352DDAC}">
      <dgm:prSet/>
      <dgm:spPr/>
      <dgm:t>
        <a:bodyPr/>
        <a:lstStyle/>
        <a:p>
          <a:endParaRPr lang="en-US"/>
        </a:p>
      </dgm:t>
    </dgm:pt>
    <dgm:pt modelId="{E957F6E2-84A8-4782-A170-1D5D1CF0C2AF}" type="pres">
      <dgm:prSet presAssocID="{00DC7B62-2857-4FA7-9414-68FF07DB809B}" presName="vert0" presStyleCnt="0">
        <dgm:presLayoutVars>
          <dgm:dir/>
          <dgm:animOne val="branch"/>
          <dgm:animLvl val="lvl"/>
        </dgm:presLayoutVars>
      </dgm:prSet>
      <dgm:spPr/>
    </dgm:pt>
    <dgm:pt modelId="{BFD05758-A10F-4605-BB7A-2CC45171E0AF}" type="pres">
      <dgm:prSet presAssocID="{9AE0EF41-AB80-4628-8195-50106928DF76}" presName="thickLine" presStyleLbl="alignNode1" presStyleIdx="0" presStyleCnt="5"/>
      <dgm:spPr/>
    </dgm:pt>
    <dgm:pt modelId="{81277261-FF68-4B95-9EC5-2CAFB0660EF8}" type="pres">
      <dgm:prSet presAssocID="{9AE0EF41-AB80-4628-8195-50106928DF76}" presName="horz1" presStyleCnt="0"/>
      <dgm:spPr/>
    </dgm:pt>
    <dgm:pt modelId="{800E1D1C-5BCD-4B3F-ABE8-402DE7C2211D}" type="pres">
      <dgm:prSet presAssocID="{9AE0EF41-AB80-4628-8195-50106928DF76}" presName="tx1" presStyleLbl="revTx" presStyleIdx="0" presStyleCnt="5"/>
      <dgm:spPr/>
    </dgm:pt>
    <dgm:pt modelId="{DF80C547-3181-4182-B368-D18A8EDE55C0}" type="pres">
      <dgm:prSet presAssocID="{9AE0EF41-AB80-4628-8195-50106928DF76}" presName="vert1" presStyleCnt="0"/>
      <dgm:spPr/>
    </dgm:pt>
    <dgm:pt modelId="{DE8EAD7D-F7F0-4B11-8631-052F9514EBF6}" type="pres">
      <dgm:prSet presAssocID="{80723FD8-BAF7-48DF-BE12-7194C09D8DE3}" presName="thickLine" presStyleLbl="alignNode1" presStyleIdx="1" presStyleCnt="5"/>
      <dgm:spPr/>
    </dgm:pt>
    <dgm:pt modelId="{C01F7C5E-7937-4EB8-BF62-C5D0C8B98148}" type="pres">
      <dgm:prSet presAssocID="{80723FD8-BAF7-48DF-BE12-7194C09D8DE3}" presName="horz1" presStyleCnt="0"/>
      <dgm:spPr/>
    </dgm:pt>
    <dgm:pt modelId="{2FA11C3A-7184-480D-9CAC-40925A15E25B}" type="pres">
      <dgm:prSet presAssocID="{80723FD8-BAF7-48DF-BE12-7194C09D8DE3}" presName="tx1" presStyleLbl="revTx" presStyleIdx="1" presStyleCnt="5"/>
      <dgm:spPr/>
    </dgm:pt>
    <dgm:pt modelId="{C41BAFEA-20EB-49E6-8C70-617CD2AD8CC0}" type="pres">
      <dgm:prSet presAssocID="{80723FD8-BAF7-48DF-BE12-7194C09D8DE3}" presName="vert1" presStyleCnt="0"/>
      <dgm:spPr/>
    </dgm:pt>
    <dgm:pt modelId="{D7A20E26-4109-462F-B8CC-37B4A87B2915}" type="pres">
      <dgm:prSet presAssocID="{C1AE0CF0-30E6-4409-871A-D68BC38CB80B}" presName="thickLine" presStyleLbl="alignNode1" presStyleIdx="2" presStyleCnt="5"/>
      <dgm:spPr/>
    </dgm:pt>
    <dgm:pt modelId="{27D9D453-41C5-4251-A354-FAB9414E31D2}" type="pres">
      <dgm:prSet presAssocID="{C1AE0CF0-30E6-4409-871A-D68BC38CB80B}" presName="horz1" presStyleCnt="0"/>
      <dgm:spPr/>
    </dgm:pt>
    <dgm:pt modelId="{F9422846-B537-4B74-B09A-2A4205BCC7D9}" type="pres">
      <dgm:prSet presAssocID="{C1AE0CF0-30E6-4409-871A-D68BC38CB80B}" presName="tx1" presStyleLbl="revTx" presStyleIdx="2" presStyleCnt="5"/>
      <dgm:spPr/>
    </dgm:pt>
    <dgm:pt modelId="{CD47D5C0-8948-42C1-B865-36F9A3EE37A3}" type="pres">
      <dgm:prSet presAssocID="{C1AE0CF0-30E6-4409-871A-D68BC38CB80B}" presName="vert1" presStyleCnt="0"/>
      <dgm:spPr/>
    </dgm:pt>
    <dgm:pt modelId="{EE6CACA6-0F39-4E44-9E6E-A3FA5A067E00}" type="pres">
      <dgm:prSet presAssocID="{800F82B2-87D7-48C6-878C-B9BD9BE2911D}" presName="thickLine" presStyleLbl="alignNode1" presStyleIdx="3" presStyleCnt="5"/>
      <dgm:spPr/>
    </dgm:pt>
    <dgm:pt modelId="{2AAE5F97-8831-47EE-B620-46FC3E843188}" type="pres">
      <dgm:prSet presAssocID="{800F82B2-87D7-48C6-878C-B9BD9BE2911D}" presName="horz1" presStyleCnt="0"/>
      <dgm:spPr/>
    </dgm:pt>
    <dgm:pt modelId="{BE015D4E-5A2A-4B87-BBF1-068CCAE004E5}" type="pres">
      <dgm:prSet presAssocID="{800F82B2-87D7-48C6-878C-B9BD9BE2911D}" presName="tx1" presStyleLbl="revTx" presStyleIdx="3" presStyleCnt="5"/>
      <dgm:spPr/>
    </dgm:pt>
    <dgm:pt modelId="{AC38807A-BA3F-49B1-B7C9-56D29D543EAA}" type="pres">
      <dgm:prSet presAssocID="{800F82B2-87D7-48C6-878C-B9BD9BE2911D}" presName="vert1" presStyleCnt="0"/>
      <dgm:spPr/>
    </dgm:pt>
    <dgm:pt modelId="{BA7CF0F7-CAD9-4DE2-8629-2276C8FC5212}" type="pres">
      <dgm:prSet presAssocID="{3716226D-9D1F-4C0C-BB48-BA7FD2FA956B}" presName="thickLine" presStyleLbl="alignNode1" presStyleIdx="4" presStyleCnt="5"/>
      <dgm:spPr/>
    </dgm:pt>
    <dgm:pt modelId="{0FBE7F32-2D7F-428A-A47D-36B6C719C341}" type="pres">
      <dgm:prSet presAssocID="{3716226D-9D1F-4C0C-BB48-BA7FD2FA956B}" presName="horz1" presStyleCnt="0"/>
      <dgm:spPr/>
    </dgm:pt>
    <dgm:pt modelId="{936FFAAF-2C20-4209-AF85-8BE094A34650}" type="pres">
      <dgm:prSet presAssocID="{3716226D-9D1F-4C0C-BB48-BA7FD2FA956B}" presName="tx1" presStyleLbl="revTx" presStyleIdx="4" presStyleCnt="5"/>
      <dgm:spPr/>
    </dgm:pt>
    <dgm:pt modelId="{40F1DF8F-7BE8-49F0-B164-0E9FFA167779}" type="pres">
      <dgm:prSet presAssocID="{3716226D-9D1F-4C0C-BB48-BA7FD2FA956B}" presName="vert1" presStyleCnt="0"/>
      <dgm:spPr/>
    </dgm:pt>
  </dgm:ptLst>
  <dgm:cxnLst>
    <dgm:cxn modelId="{8234272F-2F13-41C1-B096-B6859B1D4E40}" type="presOf" srcId="{80723FD8-BAF7-48DF-BE12-7194C09D8DE3}" destId="{2FA11C3A-7184-480D-9CAC-40925A15E25B}" srcOrd="0" destOrd="0" presId="urn:microsoft.com/office/officeart/2008/layout/LinedList"/>
    <dgm:cxn modelId="{86FF5561-C1A6-47D3-99ED-3A2B305D46B6}" type="presOf" srcId="{00DC7B62-2857-4FA7-9414-68FF07DB809B}" destId="{E957F6E2-84A8-4782-A170-1D5D1CF0C2AF}" srcOrd="0" destOrd="0" presId="urn:microsoft.com/office/officeart/2008/layout/LinedList"/>
    <dgm:cxn modelId="{4BEB3F46-5706-4A41-AC71-50E919A8E53C}" type="presOf" srcId="{800F82B2-87D7-48C6-878C-B9BD9BE2911D}" destId="{BE015D4E-5A2A-4B87-BBF1-068CCAE004E5}" srcOrd="0" destOrd="0" presId="urn:microsoft.com/office/officeart/2008/layout/LinedList"/>
    <dgm:cxn modelId="{19AC3C90-92E9-42B2-8DA0-A56FB352DDAC}" srcId="{00DC7B62-2857-4FA7-9414-68FF07DB809B}" destId="{3716226D-9D1F-4C0C-BB48-BA7FD2FA956B}" srcOrd="4" destOrd="0" parTransId="{337765A7-EA0C-47CA-AE41-65E1543A570C}" sibTransId="{435098C4-25EC-420D-A347-AB82EC12BA23}"/>
    <dgm:cxn modelId="{B7F7E0A3-9539-42DF-B2D7-8AA0EFE2BA74}" type="presOf" srcId="{C1AE0CF0-30E6-4409-871A-D68BC38CB80B}" destId="{F9422846-B537-4B74-B09A-2A4205BCC7D9}" srcOrd="0" destOrd="0" presId="urn:microsoft.com/office/officeart/2008/layout/LinedList"/>
    <dgm:cxn modelId="{6E7B43AC-1A7C-4AFC-98C5-4E736FDD8041}" type="presOf" srcId="{9AE0EF41-AB80-4628-8195-50106928DF76}" destId="{800E1D1C-5BCD-4B3F-ABE8-402DE7C2211D}" srcOrd="0" destOrd="0" presId="urn:microsoft.com/office/officeart/2008/layout/LinedList"/>
    <dgm:cxn modelId="{29A0CFAD-C63E-4FFC-9BCA-3FC5F60A136A}" srcId="{00DC7B62-2857-4FA7-9414-68FF07DB809B}" destId="{9AE0EF41-AB80-4628-8195-50106928DF76}" srcOrd="0" destOrd="0" parTransId="{A9AE0163-54AE-4741-BDBC-E84C2EFC4371}" sibTransId="{FB82F306-56F1-49ED-BF42-73F0E2E338F8}"/>
    <dgm:cxn modelId="{F3AE9BC6-43DD-41C6-A882-2BF40A83CA9E}" type="presOf" srcId="{3716226D-9D1F-4C0C-BB48-BA7FD2FA956B}" destId="{936FFAAF-2C20-4209-AF85-8BE094A34650}" srcOrd="0" destOrd="0" presId="urn:microsoft.com/office/officeart/2008/layout/LinedList"/>
    <dgm:cxn modelId="{39B8D1C9-0D51-4A44-90C9-6BB94F1715F1}" srcId="{00DC7B62-2857-4FA7-9414-68FF07DB809B}" destId="{C1AE0CF0-30E6-4409-871A-D68BC38CB80B}" srcOrd="2" destOrd="0" parTransId="{FDC9D3CA-ACAF-435B-AF55-3805357EC467}" sibTransId="{6C335132-55DD-44D0-85CB-3AFBC0121295}"/>
    <dgm:cxn modelId="{F26029DE-9E37-4E55-90B7-77666D83B331}" srcId="{00DC7B62-2857-4FA7-9414-68FF07DB809B}" destId="{800F82B2-87D7-48C6-878C-B9BD9BE2911D}" srcOrd="3" destOrd="0" parTransId="{32F19FC3-25F7-43CC-9E87-AC37482AC5EB}" sibTransId="{88CB56F1-2486-4438-AEA0-742CBA041321}"/>
    <dgm:cxn modelId="{FE99D1FC-AF34-4969-A032-A77D96F4A8F3}" srcId="{00DC7B62-2857-4FA7-9414-68FF07DB809B}" destId="{80723FD8-BAF7-48DF-BE12-7194C09D8DE3}" srcOrd="1" destOrd="0" parTransId="{75C63C6D-698A-438D-90D6-3AB017635933}" sibTransId="{9B2EA440-30A2-4760-ACE6-6BC6D81AE511}"/>
    <dgm:cxn modelId="{8ADE8B6C-0332-49F2-8874-6260B9026D58}" type="presParOf" srcId="{E957F6E2-84A8-4782-A170-1D5D1CF0C2AF}" destId="{BFD05758-A10F-4605-BB7A-2CC45171E0AF}" srcOrd="0" destOrd="0" presId="urn:microsoft.com/office/officeart/2008/layout/LinedList"/>
    <dgm:cxn modelId="{095541CB-BE57-4A54-8FD5-8134FCBB5FAB}" type="presParOf" srcId="{E957F6E2-84A8-4782-A170-1D5D1CF0C2AF}" destId="{81277261-FF68-4B95-9EC5-2CAFB0660EF8}" srcOrd="1" destOrd="0" presId="urn:microsoft.com/office/officeart/2008/layout/LinedList"/>
    <dgm:cxn modelId="{0FFB4899-3288-4AC0-AAF3-428645EC9B5D}" type="presParOf" srcId="{81277261-FF68-4B95-9EC5-2CAFB0660EF8}" destId="{800E1D1C-5BCD-4B3F-ABE8-402DE7C2211D}" srcOrd="0" destOrd="0" presId="urn:microsoft.com/office/officeart/2008/layout/LinedList"/>
    <dgm:cxn modelId="{090F409A-7334-443E-8A7E-A6C11A30F0B1}" type="presParOf" srcId="{81277261-FF68-4B95-9EC5-2CAFB0660EF8}" destId="{DF80C547-3181-4182-B368-D18A8EDE55C0}" srcOrd="1" destOrd="0" presId="urn:microsoft.com/office/officeart/2008/layout/LinedList"/>
    <dgm:cxn modelId="{24A25321-408F-446F-B9C2-C7625BAF8DC5}" type="presParOf" srcId="{E957F6E2-84A8-4782-A170-1D5D1CF0C2AF}" destId="{DE8EAD7D-F7F0-4B11-8631-052F9514EBF6}" srcOrd="2" destOrd="0" presId="urn:microsoft.com/office/officeart/2008/layout/LinedList"/>
    <dgm:cxn modelId="{32F1F357-F423-4D6C-9B4F-A0AB6C1FBD2C}" type="presParOf" srcId="{E957F6E2-84A8-4782-A170-1D5D1CF0C2AF}" destId="{C01F7C5E-7937-4EB8-BF62-C5D0C8B98148}" srcOrd="3" destOrd="0" presId="urn:microsoft.com/office/officeart/2008/layout/LinedList"/>
    <dgm:cxn modelId="{D083DF83-3E2C-4FC8-BBCE-D83EAAB4C0D7}" type="presParOf" srcId="{C01F7C5E-7937-4EB8-BF62-C5D0C8B98148}" destId="{2FA11C3A-7184-480D-9CAC-40925A15E25B}" srcOrd="0" destOrd="0" presId="urn:microsoft.com/office/officeart/2008/layout/LinedList"/>
    <dgm:cxn modelId="{DB907A25-6FD4-4352-B2AA-770367010566}" type="presParOf" srcId="{C01F7C5E-7937-4EB8-BF62-C5D0C8B98148}" destId="{C41BAFEA-20EB-49E6-8C70-617CD2AD8CC0}" srcOrd="1" destOrd="0" presId="urn:microsoft.com/office/officeart/2008/layout/LinedList"/>
    <dgm:cxn modelId="{9BE4613D-2765-4CEA-9E8B-B4EE4B98B306}" type="presParOf" srcId="{E957F6E2-84A8-4782-A170-1D5D1CF0C2AF}" destId="{D7A20E26-4109-462F-B8CC-37B4A87B2915}" srcOrd="4" destOrd="0" presId="urn:microsoft.com/office/officeart/2008/layout/LinedList"/>
    <dgm:cxn modelId="{4E7FD429-1B81-4DBB-B405-E0E7873DF1DB}" type="presParOf" srcId="{E957F6E2-84A8-4782-A170-1D5D1CF0C2AF}" destId="{27D9D453-41C5-4251-A354-FAB9414E31D2}" srcOrd="5" destOrd="0" presId="urn:microsoft.com/office/officeart/2008/layout/LinedList"/>
    <dgm:cxn modelId="{C1776160-7938-4B55-B56D-2B91CE89759A}" type="presParOf" srcId="{27D9D453-41C5-4251-A354-FAB9414E31D2}" destId="{F9422846-B537-4B74-B09A-2A4205BCC7D9}" srcOrd="0" destOrd="0" presId="urn:microsoft.com/office/officeart/2008/layout/LinedList"/>
    <dgm:cxn modelId="{2B167264-7BDD-4381-8BC0-DB4449FC2B45}" type="presParOf" srcId="{27D9D453-41C5-4251-A354-FAB9414E31D2}" destId="{CD47D5C0-8948-42C1-B865-36F9A3EE37A3}" srcOrd="1" destOrd="0" presId="urn:microsoft.com/office/officeart/2008/layout/LinedList"/>
    <dgm:cxn modelId="{2FEBAF78-E7C7-465E-B375-02B0CC6CCEA4}" type="presParOf" srcId="{E957F6E2-84A8-4782-A170-1D5D1CF0C2AF}" destId="{EE6CACA6-0F39-4E44-9E6E-A3FA5A067E00}" srcOrd="6" destOrd="0" presId="urn:microsoft.com/office/officeart/2008/layout/LinedList"/>
    <dgm:cxn modelId="{35C27389-20E5-46EB-9C3C-76B4CD47B239}" type="presParOf" srcId="{E957F6E2-84A8-4782-A170-1D5D1CF0C2AF}" destId="{2AAE5F97-8831-47EE-B620-46FC3E843188}" srcOrd="7" destOrd="0" presId="urn:microsoft.com/office/officeart/2008/layout/LinedList"/>
    <dgm:cxn modelId="{2E7F4E8A-B8FD-4574-ADA2-DF434415B81D}" type="presParOf" srcId="{2AAE5F97-8831-47EE-B620-46FC3E843188}" destId="{BE015D4E-5A2A-4B87-BBF1-068CCAE004E5}" srcOrd="0" destOrd="0" presId="urn:microsoft.com/office/officeart/2008/layout/LinedList"/>
    <dgm:cxn modelId="{811EE0DD-E244-4674-814C-AF217C4EF1CA}" type="presParOf" srcId="{2AAE5F97-8831-47EE-B620-46FC3E843188}" destId="{AC38807A-BA3F-49B1-B7C9-56D29D543EAA}" srcOrd="1" destOrd="0" presId="urn:microsoft.com/office/officeart/2008/layout/LinedList"/>
    <dgm:cxn modelId="{EC55A21F-53E5-4B60-B337-6E5892CBD299}" type="presParOf" srcId="{E957F6E2-84A8-4782-A170-1D5D1CF0C2AF}" destId="{BA7CF0F7-CAD9-4DE2-8629-2276C8FC5212}" srcOrd="8" destOrd="0" presId="urn:microsoft.com/office/officeart/2008/layout/LinedList"/>
    <dgm:cxn modelId="{DD1CD492-732B-4A19-B110-77A25E1170CC}" type="presParOf" srcId="{E957F6E2-84A8-4782-A170-1D5D1CF0C2AF}" destId="{0FBE7F32-2D7F-428A-A47D-36B6C719C341}" srcOrd="9" destOrd="0" presId="urn:microsoft.com/office/officeart/2008/layout/LinedList"/>
    <dgm:cxn modelId="{B0C2128E-B40E-4C26-8EE1-D14C9765B2BB}" type="presParOf" srcId="{0FBE7F32-2D7F-428A-A47D-36B6C719C341}" destId="{936FFAAF-2C20-4209-AF85-8BE094A34650}" srcOrd="0" destOrd="0" presId="urn:microsoft.com/office/officeart/2008/layout/LinedList"/>
    <dgm:cxn modelId="{DB825C44-C01C-42C5-9FF1-61DF7DB2DA74}" type="presParOf" srcId="{0FBE7F32-2D7F-428A-A47D-36B6C719C341}" destId="{40F1DF8F-7BE8-49F0-B164-0E9FFA1677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C2EF9D-DEAB-465B-BC13-75744A89C0E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2507BD-6103-48DD-9066-BCACBF58D8F3}">
      <dgm:prSet/>
      <dgm:spPr/>
      <dgm:t>
        <a:bodyPr/>
        <a:lstStyle/>
        <a:p>
          <a:r>
            <a:rPr lang="en-US"/>
            <a:t>1995</a:t>
          </a:r>
          <a:r>
            <a:rPr lang="ko-KR"/>
            <a:t>년생</a:t>
          </a:r>
          <a:endParaRPr lang="en-US"/>
        </a:p>
      </dgm:t>
    </dgm:pt>
    <dgm:pt modelId="{EC2E52F2-A8BA-4B76-A670-BFB945A27F62}" type="parTrans" cxnId="{C60F565B-FCF3-4A74-ACFE-2C25D43EC053}">
      <dgm:prSet/>
      <dgm:spPr/>
      <dgm:t>
        <a:bodyPr/>
        <a:lstStyle/>
        <a:p>
          <a:endParaRPr lang="en-US"/>
        </a:p>
      </dgm:t>
    </dgm:pt>
    <dgm:pt modelId="{E66ABD07-1F2D-4B13-A8AF-49FA96E9A750}" type="sibTrans" cxnId="{C60F565B-FCF3-4A74-ACFE-2C25D43EC053}">
      <dgm:prSet/>
      <dgm:spPr/>
      <dgm:t>
        <a:bodyPr/>
        <a:lstStyle/>
        <a:p>
          <a:endParaRPr lang="en-US"/>
        </a:p>
      </dgm:t>
    </dgm:pt>
    <dgm:pt modelId="{A0EA47E1-C092-4351-A123-8A5CD7C91F6A}">
      <dgm:prSet/>
      <dgm:spPr/>
      <dgm:t>
        <a:bodyPr/>
        <a:lstStyle/>
        <a:p>
          <a:r>
            <a:rPr lang="ko-KR"/>
            <a:t>초등학생부터 개발자가 꿈이였음</a:t>
          </a:r>
          <a:endParaRPr lang="en-US"/>
        </a:p>
      </dgm:t>
    </dgm:pt>
    <dgm:pt modelId="{7E9DBECD-7751-4F87-A931-2F5C0C66ADDB}" type="parTrans" cxnId="{C2BBCD5C-A956-40C2-91B8-4D928104B284}">
      <dgm:prSet/>
      <dgm:spPr/>
      <dgm:t>
        <a:bodyPr/>
        <a:lstStyle/>
        <a:p>
          <a:endParaRPr lang="en-US"/>
        </a:p>
      </dgm:t>
    </dgm:pt>
    <dgm:pt modelId="{284F10E8-7AB9-4488-B6F8-C66803FD911C}" type="sibTrans" cxnId="{C2BBCD5C-A956-40C2-91B8-4D928104B284}">
      <dgm:prSet/>
      <dgm:spPr/>
      <dgm:t>
        <a:bodyPr/>
        <a:lstStyle/>
        <a:p>
          <a:endParaRPr lang="en-US"/>
        </a:p>
      </dgm:t>
    </dgm:pt>
    <dgm:pt modelId="{A73E9005-7CA3-4EF4-8A7B-32A24C5D21CE}">
      <dgm:prSet/>
      <dgm:spPr/>
      <dgm:t>
        <a:bodyPr/>
        <a:lstStyle/>
        <a:p>
          <a:r>
            <a:rPr lang="ko-KR"/>
            <a:t>선문대학교 컴퓨터공학과 대학원 수료</a:t>
          </a:r>
          <a:r>
            <a:rPr lang="en-US"/>
            <a:t>, </a:t>
          </a:r>
          <a:r>
            <a:rPr lang="ko-KR"/>
            <a:t>졸업 예정</a:t>
          </a:r>
          <a:endParaRPr lang="en-US"/>
        </a:p>
      </dgm:t>
    </dgm:pt>
    <dgm:pt modelId="{0AE8F9F8-5B16-4803-81B8-B1D6B763E1E2}" type="parTrans" cxnId="{69B5C5A1-4AC8-4403-92BD-4EE5BBF0A2A0}">
      <dgm:prSet/>
      <dgm:spPr/>
      <dgm:t>
        <a:bodyPr/>
        <a:lstStyle/>
        <a:p>
          <a:endParaRPr lang="en-US"/>
        </a:p>
      </dgm:t>
    </dgm:pt>
    <dgm:pt modelId="{BF9601BA-BEB7-4943-9F3F-DD37D7D491A0}" type="sibTrans" cxnId="{69B5C5A1-4AC8-4403-92BD-4EE5BBF0A2A0}">
      <dgm:prSet/>
      <dgm:spPr/>
      <dgm:t>
        <a:bodyPr/>
        <a:lstStyle/>
        <a:p>
          <a:endParaRPr lang="en-US"/>
        </a:p>
      </dgm:t>
    </dgm:pt>
    <dgm:pt modelId="{430AD894-FBFA-407F-A698-92BEED6318E9}">
      <dgm:prSet/>
      <dgm:spPr/>
      <dgm:t>
        <a:bodyPr/>
        <a:lstStyle/>
        <a:p>
          <a:r>
            <a:rPr lang="en-US"/>
            <a:t>Arcstar</a:t>
          </a:r>
          <a:r>
            <a:rPr lang="ko-KR"/>
            <a:t>라는 자그마한 게임 회사에 소속되어있음</a:t>
          </a:r>
          <a:endParaRPr lang="en-US"/>
        </a:p>
      </dgm:t>
    </dgm:pt>
    <dgm:pt modelId="{A44944A5-21EF-4982-AB4B-3737496498DC}" type="parTrans" cxnId="{0E9AAE36-96B4-4F00-98C4-5E0C5007FBBA}">
      <dgm:prSet/>
      <dgm:spPr/>
      <dgm:t>
        <a:bodyPr/>
        <a:lstStyle/>
        <a:p>
          <a:endParaRPr lang="en-US"/>
        </a:p>
      </dgm:t>
    </dgm:pt>
    <dgm:pt modelId="{3A35F5CE-78FC-4C72-BF0E-0018A392A080}" type="sibTrans" cxnId="{0E9AAE36-96B4-4F00-98C4-5E0C5007FBBA}">
      <dgm:prSet/>
      <dgm:spPr/>
      <dgm:t>
        <a:bodyPr/>
        <a:lstStyle/>
        <a:p>
          <a:endParaRPr lang="en-US"/>
        </a:p>
      </dgm:t>
    </dgm:pt>
    <dgm:pt modelId="{8C52602A-FE25-4B42-9BE4-9E7ADF67855B}">
      <dgm:prSet/>
      <dgm:spPr/>
      <dgm:t>
        <a:bodyPr/>
        <a:lstStyle/>
        <a:p>
          <a:r>
            <a:rPr lang="ko-KR"/>
            <a:t>프리랜서 활동도 하고있음</a:t>
          </a:r>
          <a:endParaRPr lang="en-US"/>
        </a:p>
      </dgm:t>
    </dgm:pt>
    <dgm:pt modelId="{C902F080-D77C-489C-B52F-FF202527EA40}" type="parTrans" cxnId="{CBCDEAAE-FFDD-4938-8835-1F913F0E2635}">
      <dgm:prSet/>
      <dgm:spPr/>
      <dgm:t>
        <a:bodyPr/>
        <a:lstStyle/>
        <a:p>
          <a:endParaRPr lang="en-US"/>
        </a:p>
      </dgm:t>
    </dgm:pt>
    <dgm:pt modelId="{AC2E0D8A-4545-463E-832A-1CEC34177352}" type="sibTrans" cxnId="{CBCDEAAE-FFDD-4938-8835-1F913F0E2635}">
      <dgm:prSet/>
      <dgm:spPr/>
      <dgm:t>
        <a:bodyPr/>
        <a:lstStyle/>
        <a:p>
          <a:endParaRPr lang="en-US"/>
        </a:p>
      </dgm:t>
    </dgm:pt>
    <dgm:pt modelId="{125162C0-B786-4C26-81C8-CAE7B580D841}">
      <dgm:prSet/>
      <dgm:spPr/>
      <dgm:t>
        <a:bodyPr/>
        <a:lstStyle/>
        <a:p>
          <a:r>
            <a:rPr lang="ko-KR"/>
            <a:t>골수 </a:t>
          </a:r>
          <a:r>
            <a:rPr lang="en-US"/>
            <a:t>Windows </a:t>
          </a:r>
          <a:r>
            <a:rPr lang="ko-KR"/>
            <a:t>유저</a:t>
          </a:r>
          <a:endParaRPr lang="en-US"/>
        </a:p>
      </dgm:t>
    </dgm:pt>
    <dgm:pt modelId="{7D9E1AD2-1F62-4899-A36E-73877E6CB8E7}" type="parTrans" cxnId="{65323F58-3295-481A-852F-9BBB1EC2FD0B}">
      <dgm:prSet/>
      <dgm:spPr/>
      <dgm:t>
        <a:bodyPr/>
        <a:lstStyle/>
        <a:p>
          <a:endParaRPr lang="en-US"/>
        </a:p>
      </dgm:t>
    </dgm:pt>
    <dgm:pt modelId="{6DE77D42-5734-41CB-8E56-26F6C87D4D9A}" type="sibTrans" cxnId="{65323F58-3295-481A-852F-9BBB1EC2FD0B}">
      <dgm:prSet/>
      <dgm:spPr/>
      <dgm:t>
        <a:bodyPr/>
        <a:lstStyle/>
        <a:p>
          <a:endParaRPr lang="en-US"/>
        </a:p>
      </dgm:t>
    </dgm:pt>
    <dgm:pt modelId="{0D9D73FF-2972-44A7-A400-99122D3DA6F2}">
      <dgm:prSet/>
      <dgm:spPr/>
      <dgm:t>
        <a:bodyPr/>
        <a:lstStyle/>
        <a:p>
          <a:r>
            <a:rPr lang="ko-KR"/>
            <a:t>닷넷에 입문한지는 </a:t>
          </a:r>
          <a:r>
            <a:rPr lang="en-US"/>
            <a:t>5</a:t>
          </a:r>
          <a:r>
            <a:rPr lang="ko-KR"/>
            <a:t>년정도 됨 </a:t>
          </a:r>
          <a:r>
            <a:rPr lang="en-US"/>
            <a:t>(WPF</a:t>
          </a:r>
          <a:r>
            <a:rPr lang="ko-KR"/>
            <a:t>로 입문</a:t>
          </a:r>
          <a:r>
            <a:rPr lang="en-US"/>
            <a:t>)</a:t>
          </a:r>
        </a:p>
      </dgm:t>
    </dgm:pt>
    <dgm:pt modelId="{B2CF78BB-C3B0-4712-8A14-4205CC492BE9}" type="parTrans" cxnId="{62DB56F8-1DC4-463D-816B-83EA098DAB0E}">
      <dgm:prSet/>
      <dgm:spPr/>
      <dgm:t>
        <a:bodyPr/>
        <a:lstStyle/>
        <a:p>
          <a:endParaRPr lang="en-US"/>
        </a:p>
      </dgm:t>
    </dgm:pt>
    <dgm:pt modelId="{FA465868-8FD8-4204-B45E-5062FDDCF630}" type="sibTrans" cxnId="{62DB56F8-1DC4-463D-816B-83EA098DAB0E}">
      <dgm:prSet/>
      <dgm:spPr/>
      <dgm:t>
        <a:bodyPr/>
        <a:lstStyle/>
        <a:p>
          <a:endParaRPr lang="en-US"/>
        </a:p>
      </dgm:t>
    </dgm:pt>
    <dgm:pt modelId="{61F0C14C-0032-47D7-8F64-E3BFEF1BFFEF}">
      <dgm:prSet/>
      <dgm:spPr/>
      <dgm:t>
        <a:bodyPr/>
        <a:lstStyle/>
        <a:p>
          <a:r>
            <a:rPr lang="en-US"/>
            <a:t>WinUI / Uno Platform</a:t>
          </a:r>
          <a:r>
            <a:rPr lang="ko-KR"/>
            <a:t>이 주력</a:t>
          </a:r>
          <a:r>
            <a:rPr lang="en-US"/>
            <a:t> </a:t>
          </a:r>
          <a:r>
            <a:rPr lang="ko-KR"/>
            <a:t>개발 플랫폼</a:t>
          </a:r>
          <a:endParaRPr lang="en-US"/>
        </a:p>
      </dgm:t>
    </dgm:pt>
    <dgm:pt modelId="{A58CA380-F8B2-406E-92AA-250436B7879A}" type="parTrans" cxnId="{5F16E1D9-C661-484E-A139-204313E693F9}">
      <dgm:prSet/>
      <dgm:spPr/>
      <dgm:t>
        <a:bodyPr/>
        <a:lstStyle/>
        <a:p>
          <a:endParaRPr lang="en-US"/>
        </a:p>
      </dgm:t>
    </dgm:pt>
    <dgm:pt modelId="{CB51939C-576F-432C-9C3F-C88560802E67}" type="sibTrans" cxnId="{5F16E1D9-C661-484E-A139-204313E693F9}">
      <dgm:prSet/>
      <dgm:spPr/>
      <dgm:t>
        <a:bodyPr/>
        <a:lstStyle/>
        <a:p>
          <a:endParaRPr lang="en-US"/>
        </a:p>
      </dgm:t>
    </dgm:pt>
    <dgm:pt modelId="{7EED732F-8692-4B4F-98C1-073706AE3A5A}" type="pres">
      <dgm:prSet presAssocID="{F1C2EF9D-DEAB-465B-BC13-75744A89C0EA}" presName="vert0" presStyleCnt="0">
        <dgm:presLayoutVars>
          <dgm:dir/>
          <dgm:animOne val="branch"/>
          <dgm:animLvl val="lvl"/>
        </dgm:presLayoutVars>
      </dgm:prSet>
      <dgm:spPr/>
    </dgm:pt>
    <dgm:pt modelId="{8F80E933-0631-4B37-ACFC-ADF682EA50EB}" type="pres">
      <dgm:prSet presAssocID="{B92507BD-6103-48DD-9066-BCACBF58D8F3}" presName="thickLine" presStyleLbl="alignNode1" presStyleIdx="0" presStyleCnt="8"/>
      <dgm:spPr/>
    </dgm:pt>
    <dgm:pt modelId="{24117F4F-BA8B-416F-9795-0AF29B8CB47B}" type="pres">
      <dgm:prSet presAssocID="{B92507BD-6103-48DD-9066-BCACBF58D8F3}" presName="horz1" presStyleCnt="0"/>
      <dgm:spPr/>
    </dgm:pt>
    <dgm:pt modelId="{8F5B9ABB-0B78-46CB-9322-B184AC4C7272}" type="pres">
      <dgm:prSet presAssocID="{B92507BD-6103-48DD-9066-BCACBF58D8F3}" presName="tx1" presStyleLbl="revTx" presStyleIdx="0" presStyleCnt="8"/>
      <dgm:spPr/>
    </dgm:pt>
    <dgm:pt modelId="{17D965DC-C90F-4FE5-A417-9289F4D4AF29}" type="pres">
      <dgm:prSet presAssocID="{B92507BD-6103-48DD-9066-BCACBF58D8F3}" presName="vert1" presStyleCnt="0"/>
      <dgm:spPr/>
    </dgm:pt>
    <dgm:pt modelId="{55256369-E8C8-40B3-B721-C6A110363F69}" type="pres">
      <dgm:prSet presAssocID="{A0EA47E1-C092-4351-A123-8A5CD7C91F6A}" presName="thickLine" presStyleLbl="alignNode1" presStyleIdx="1" presStyleCnt="8"/>
      <dgm:spPr/>
    </dgm:pt>
    <dgm:pt modelId="{CFF4E579-FD2E-4E85-A44E-5AB63DD169A2}" type="pres">
      <dgm:prSet presAssocID="{A0EA47E1-C092-4351-A123-8A5CD7C91F6A}" presName="horz1" presStyleCnt="0"/>
      <dgm:spPr/>
    </dgm:pt>
    <dgm:pt modelId="{271D7BDB-2892-4416-ACC1-E03A63633EBC}" type="pres">
      <dgm:prSet presAssocID="{A0EA47E1-C092-4351-A123-8A5CD7C91F6A}" presName="tx1" presStyleLbl="revTx" presStyleIdx="1" presStyleCnt="8"/>
      <dgm:spPr/>
    </dgm:pt>
    <dgm:pt modelId="{74E47565-6084-4621-8900-963CC6F54C2B}" type="pres">
      <dgm:prSet presAssocID="{A0EA47E1-C092-4351-A123-8A5CD7C91F6A}" presName="vert1" presStyleCnt="0"/>
      <dgm:spPr/>
    </dgm:pt>
    <dgm:pt modelId="{9D41E6F1-EA65-4417-BF6C-E249CD41D55F}" type="pres">
      <dgm:prSet presAssocID="{A73E9005-7CA3-4EF4-8A7B-32A24C5D21CE}" presName="thickLine" presStyleLbl="alignNode1" presStyleIdx="2" presStyleCnt="8"/>
      <dgm:spPr/>
    </dgm:pt>
    <dgm:pt modelId="{93832EAB-7E35-4FAC-B437-68835157FE3E}" type="pres">
      <dgm:prSet presAssocID="{A73E9005-7CA3-4EF4-8A7B-32A24C5D21CE}" presName="horz1" presStyleCnt="0"/>
      <dgm:spPr/>
    </dgm:pt>
    <dgm:pt modelId="{F05A42C1-EFF8-4D78-BC1C-285C3A8DEF31}" type="pres">
      <dgm:prSet presAssocID="{A73E9005-7CA3-4EF4-8A7B-32A24C5D21CE}" presName="tx1" presStyleLbl="revTx" presStyleIdx="2" presStyleCnt="8"/>
      <dgm:spPr/>
    </dgm:pt>
    <dgm:pt modelId="{4901633D-8C98-41B9-A137-645BF8881482}" type="pres">
      <dgm:prSet presAssocID="{A73E9005-7CA3-4EF4-8A7B-32A24C5D21CE}" presName="vert1" presStyleCnt="0"/>
      <dgm:spPr/>
    </dgm:pt>
    <dgm:pt modelId="{7B259978-9EF5-415F-B295-F134D190F5A4}" type="pres">
      <dgm:prSet presAssocID="{430AD894-FBFA-407F-A698-92BEED6318E9}" presName="thickLine" presStyleLbl="alignNode1" presStyleIdx="3" presStyleCnt="8"/>
      <dgm:spPr/>
    </dgm:pt>
    <dgm:pt modelId="{AD76BC82-A915-4857-90EA-92F228BC9EEC}" type="pres">
      <dgm:prSet presAssocID="{430AD894-FBFA-407F-A698-92BEED6318E9}" presName="horz1" presStyleCnt="0"/>
      <dgm:spPr/>
    </dgm:pt>
    <dgm:pt modelId="{C54C919B-454D-405C-97D6-EF51CAFBB244}" type="pres">
      <dgm:prSet presAssocID="{430AD894-FBFA-407F-A698-92BEED6318E9}" presName="tx1" presStyleLbl="revTx" presStyleIdx="3" presStyleCnt="8"/>
      <dgm:spPr/>
    </dgm:pt>
    <dgm:pt modelId="{A2DF5FE8-9681-4FB8-A3D2-342F116EAA21}" type="pres">
      <dgm:prSet presAssocID="{430AD894-FBFA-407F-A698-92BEED6318E9}" presName="vert1" presStyleCnt="0"/>
      <dgm:spPr/>
    </dgm:pt>
    <dgm:pt modelId="{AA5766A1-0DCE-4F52-8F36-B01DC9B97649}" type="pres">
      <dgm:prSet presAssocID="{8C52602A-FE25-4B42-9BE4-9E7ADF67855B}" presName="thickLine" presStyleLbl="alignNode1" presStyleIdx="4" presStyleCnt="8"/>
      <dgm:spPr/>
    </dgm:pt>
    <dgm:pt modelId="{ECF8E5A6-5ADD-44E7-848D-717FA0A1F4A3}" type="pres">
      <dgm:prSet presAssocID="{8C52602A-FE25-4B42-9BE4-9E7ADF67855B}" presName="horz1" presStyleCnt="0"/>
      <dgm:spPr/>
    </dgm:pt>
    <dgm:pt modelId="{7834D678-0FCD-4DEA-9B2D-73EF3E0D797E}" type="pres">
      <dgm:prSet presAssocID="{8C52602A-FE25-4B42-9BE4-9E7ADF67855B}" presName="tx1" presStyleLbl="revTx" presStyleIdx="4" presStyleCnt="8"/>
      <dgm:spPr/>
    </dgm:pt>
    <dgm:pt modelId="{0955A459-C656-4D45-95A2-2B9D0091C545}" type="pres">
      <dgm:prSet presAssocID="{8C52602A-FE25-4B42-9BE4-9E7ADF67855B}" presName="vert1" presStyleCnt="0"/>
      <dgm:spPr/>
    </dgm:pt>
    <dgm:pt modelId="{8F90ABC4-86D5-410E-BEF9-7B19808DB7B1}" type="pres">
      <dgm:prSet presAssocID="{125162C0-B786-4C26-81C8-CAE7B580D841}" presName="thickLine" presStyleLbl="alignNode1" presStyleIdx="5" presStyleCnt="8"/>
      <dgm:spPr/>
    </dgm:pt>
    <dgm:pt modelId="{FA8AE20C-A49A-483D-915D-02276B0E41AA}" type="pres">
      <dgm:prSet presAssocID="{125162C0-B786-4C26-81C8-CAE7B580D841}" presName="horz1" presStyleCnt="0"/>
      <dgm:spPr/>
    </dgm:pt>
    <dgm:pt modelId="{1EE2BD97-5FAD-45AC-904D-3A28F5F11727}" type="pres">
      <dgm:prSet presAssocID="{125162C0-B786-4C26-81C8-CAE7B580D841}" presName="tx1" presStyleLbl="revTx" presStyleIdx="5" presStyleCnt="8"/>
      <dgm:spPr/>
    </dgm:pt>
    <dgm:pt modelId="{036AB1BA-6793-4195-996C-896479D07D6F}" type="pres">
      <dgm:prSet presAssocID="{125162C0-B786-4C26-81C8-CAE7B580D841}" presName="vert1" presStyleCnt="0"/>
      <dgm:spPr/>
    </dgm:pt>
    <dgm:pt modelId="{03C96E88-1470-4CD9-9F0B-5C7C690C6B8F}" type="pres">
      <dgm:prSet presAssocID="{0D9D73FF-2972-44A7-A400-99122D3DA6F2}" presName="thickLine" presStyleLbl="alignNode1" presStyleIdx="6" presStyleCnt="8"/>
      <dgm:spPr/>
    </dgm:pt>
    <dgm:pt modelId="{4810ED9C-0EE3-48B8-AC6F-D3ACF54814AF}" type="pres">
      <dgm:prSet presAssocID="{0D9D73FF-2972-44A7-A400-99122D3DA6F2}" presName="horz1" presStyleCnt="0"/>
      <dgm:spPr/>
    </dgm:pt>
    <dgm:pt modelId="{46B4F90D-15A9-41C7-81F5-B28D76B2A084}" type="pres">
      <dgm:prSet presAssocID="{0D9D73FF-2972-44A7-A400-99122D3DA6F2}" presName="tx1" presStyleLbl="revTx" presStyleIdx="6" presStyleCnt="8"/>
      <dgm:spPr/>
    </dgm:pt>
    <dgm:pt modelId="{7EF43FA3-670F-44A4-9E1D-A3ABE5C868F9}" type="pres">
      <dgm:prSet presAssocID="{0D9D73FF-2972-44A7-A400-99122D3DA6F2}" presName="vert1" presStyleCnt="0"/>
      <dgm:spPr/>
    </dgm:pt>
    <dgm:pt modelId="{A27B5890-AA99-4C00-AE87-8DF55C7B93E0}" type="pres">
      <dgm:prSet presAssocID="{61F0C14C-0032-47D7-8F64-E3BFEF1BFFEF}" presName="thickLine" presStyleLbl="alignNode1" presStyleIdx="7" presStyleCnt="8"/>
      <dgm:spPr/>
    </dgm:pt>
    <dgm:pt modelId="{08C0D253-65D7-4016-9B78-DCB81C71E249}" type="pres">
      <dgm:prSet presAssocID="{61F0C14C-0032-47D7-8F64-E3BFEF1BFFEF}" presName="horz1" presStyleCnt="0"/>
      <dgm:spPr/>
    </dgm:pt>
    <dgm:pt modelId="{60988656-2266-4E39-A56D-83DB15A01FED}" type="pres">
      <dgm:prSet presAssocID="{61F0C14C-0032-47D7-8F64-E3BFEF1BFFEF}" presName="tx1" presStyleLbl="revTx" presStyleIdx="7" presStyleCnt="8"/>
      <dgm:spPr/>
    </dgm:pt>
    <dgm:pt modelId="{3EA80E02-516D-4D83-BCE4-57FA0B7FC8EE}" type="pres">
      <dgm:prSet presAssocID="{61F0C14C-0032-47D7-8F64-E3BFEF1BFFEF}" presName="vert1" presStyleCnt="0"/>
      <dgm:spPr/>
    </dgm:pt>
  </dgm:ptLst>
  <dgm:cxnLst>
    <dgm:cxn modelId="{454F0009-F05E-4E7D-B916-3B2EAF908322}" type="presOf" srcId="{A0EA47E1-C092-4351-A123-8A5CD7C91F6A}" destId="{271D7BDB-2892-4416-ACC1-E03A63633EBC}" srcOrd="0" destOrd="0" presId="urn:microsoft.com/office/officeart/2008/layout/LinedList"/>
    <dgm:cxn modelId="{5746831C-B1D9-4C35-B0B0-840C36A1E3E8}" type="presOf" srcId="{125162C0-B786-4C26-81C8-CAE7B580D841}" destId="{1EE2BD97-5FAD-45AC-904D-3A28F5F11727}" srcOrd="0" destOrd="0" presId="urn:microsoft.com/office/officeart/2008/layout/LinedList"/>
    <dgm:cxn modelId="{F407ED1D-1F69-45A8-B63F-C4C9AB0496E5}" type="presOf" srcId="{F1C2EF9D-DEAB-465B-BC13-75744A89C0EA}" destId="{7EED732F-8692-4B4F-98C1-073706AE3A5A}" srcOrd="0" destOrd="0" presId="urn:microsoft.com/office/officeart/2008/layout/LinedList"/>
    <dgm:cxn modelId="{260A192B-A447-4EFE-9BC8-67C7EA359F6B}" type="presOf" srcId="{430AD894-FBFA-407F-A698-92BEED6318E9}" destId="{C54C919B-454D-405C-97D6-EF51CAFBB244}" srcOrd="0" destOrd="0" presId="urn:microsoft.com/office/officeart/2008/layout/LinedList"/>
    <dgm:cxn modelId="{0E9AAE36-96B4-4F00-98C4-5E0C5007FBBA}" srcId="{F1C2EF9D-DEAB-465B-BC13-75744A89C0EA}" destId="{430AD894-FBFA-407F-A698-92BEED6318E9}" srcOrd="3" destOrd="0" parTransId="{A44944A5-21EF-4982-AB4B-3737496498DC}" sibTransId="{3A35F5CE-78FC-4C72-BF0E-0018A392A080}"/>
    <dgm:cxn modelId="{C60F565B-FCF3-4A74-ACFE-2C25D43EC053}" srcId="{F1C2EF9D-DEAB-465B-BC13-75744A89C0EA}" destId="{B92507BD-6103-48DD-9066-BCACBF58D8F3}" srcOrd="0" destOrd="0" parTransId="{EC2E52F2-A8BA-4B76-A670-BFB945A27F62}" sibTransId="{E66ABD07-1F2D-4B13-A8AF-49FA96E9A750}"/>
    <dgm:cxn modelId="{C2BBCD5C-A956-40C2-91B8-4D928104B284}" srcId="{F1C2EF9D-DEAB-465B-BC13-75744A89C0EA}" destId="{A0EA47E1-C092-4351-A123-8A5CD7C91F6A}" srcOrd="1" destOrd="0" parTransId="{7E9DBECD-7751-4F87-A931-2F5C0C66ADDB}" sibTransId="{284F10E8-7AB9-4488-B6F8-C66803FD911C}"/>
    <dgm:cxn modelId="{07A86547-2816-4CDB-B59F-0CF4ED6EEF1E}" type="presOf" srcId="{B92507BD-6103-48DD-9066-BCACBF58D8F3}" destId="{8F5B9ABB-0B78-46CB-9322-B184AC4C7272}" srcOrd="0" destOrd="0" presId="urn:microsoft.com/office/officeart/2008/layout/LinedList"/>
    <dgm:cxn modelId="{76D86C4C-E51D-499F-8EEE-056D6EAFD3C1}" type="presOf" srcId="{61F0C14C-0032-47D7-8F64-E3BFEF1BFFEF}" destId="{60988656-2266-4E39-A56D-83DB15A01FED}" srcOrd="0" destOrd="0" presId="urn:microsoft.com/office/officeart/2008/layout/LinedList"/>
    <dgm:cxn modelId="{65323F58-3295-481A-852F-9BBB1EC2FD0B}" srcId="{F1C2EF9D-DEAB-465B-BC13-75744A89C0EA}" destId="{125162C0-B786-4C26-81C8-CAE7B580D841}" srcOrd="5" destOrd="0" parTransId="{7D9E1AD2-1F62-4899-A36E-73877E6CB8E7}" sibTransId="{6DE77D42-5734-41CB-8E56-26F6C87D4D9A}"/>
    <dgm:cxn modelId="{38356A8D-2AD2-4F97-86ED-F27E4300851A}" type="presOf" srcId="{0D9D73FF-2972-44A7-A400-99122D3DA6F2}" destId="{46B4F90D-15A9-41C7-81F5-B28D76B2A084}" srcOrd="0" destOrd="0" presId="urn:microsoft.com/office/officeart/2008/layout/LinedList"/>
    <dgm:cxn modelId="{69B5C5A1-4AC8-4403-92BD-4EE5BBF0A2A0}" srcId="{F1C2EF9D-DEAB-465B-BC13-75744A89C0EA}" destId="{A73E9005-7CA3-4EF4-8A7B-32A24C5D21CE}" srcOrd="2" destOrd="0" parTransId="{0AE8F9F8-5B16-4803-81B8-B1D6B763E1E2}" sibTransId="{BF9601BA-BEB7-4943-9F3F-DD37D7D491A0}"/>
    <dgm:cxn modelId="{5FEDA7AE-F2C2-4463-B8AD-D5B1DBD17449}" type="presOf" srcId="{8C52602A-FE25-4B42-9BE4-9E7ADF67855B}" destId="{7834D678-0FCD-4DEA-9B2D-73EF3E0D797E}" srcOrd="0" destOrd="0" presId="urn:microsoft.com/office/officeart/2008/layout/LinedList"/>
    <dgm:cxn modelId="{CBCDEAAE-FFDD-4938-8835-1F913F0E2635}" srcId="{F1C2EF9D-DEAB-465B-BC13-75744A89C0EA}" destId="{8C52602A-FE25-4B42-9BE4-9E7ADF67855B}" srcOrd="4" destOrd="0" parTransId="{C902F080-D77C-489C-B52F-FF202527EA40}" sibTransId="{AC2E0D8A-4545-463E-832A-1CEC34177352}"/>
    <dgm:cxn modelId="{188BF4B2-5F54-4A3C-B1BA-FCF3E8452A19}" type="presOf" srcId="{A73E9005-7CA3-4EF4-8A7B-32A24C5D21CE}" destId="{F05A42C1-EFF8-4D78-BC1C-285C3A8DEF31}" srcOrd="0" destOrd="0" presId="urn:microsoft.com/office/officeart/2008/layout/LinedList"/>
    <dgm:cxn modelId="{5F16E1D9-C661-484E-A139-204313E693F9}" srcId="{F1C2EF9D-DEAB-465B-BC13-75744A89C0EA}" destId="{61F0C14C-0032-47D7-8F64-E3BFEF1BFFEF}" srcOrd="7" destOrd="0" parTransId="{A58CA380-F8B2-406E-92AA-250436B7879A}" sibTransId="{CB51939C-576F-432C-9C3F-C88560802E67}"/>
    <dgm:cxn modelId="{62DB56F8-1DC4-463D-816B-83EA098DAB0E}" srcId="{F1C2EF9D-DEAB-465B-BC13-75744A89C0EA}" destId="{0D9D73FF-2972-44A7-A400-99122D3DA6F2}" srcOrd="6" destOrd="0" parTransId="{B2CF78BB-C3B0-4712-8A14-4205CC492BE9}" sibTransId="{FA465868-8FD8-4204-B45E-5062FDDCF630}"/>
    <dgm:cxn modelId="{C9EE96C4-6C1F-42A6-8B24-26B309733BBA}" type="presParOf" srcId="{7EED732F-8692-4B4F-98C1-073706AE3A5A}" destId="{8F80E933-0631-4B37-ACFC-ADF682EA50EB}" srcOrd="0" destOrd="0" presId="urn:microsoft.com/office/officeart/2008/layout/LinedList"/>
    <dgm:cxn modelId="{29B943B4-7755-4EAE-8506-C83FD92AEDE0}" type="presParOf" srcId="{7EED732F-8692-4B4F-98C1-073706AE3A5A}" destId="{24117F4F-BA8B-416F-9795-0AF29B8CB47B}" srcOrd="1" destOrd="0" presId="urn:microsoft.com/office/officeart/2008/layout/LinedList"/>
    <dgm:cxn modelId="{76A7A479-F4BF-418E-87F5-21B8EBB30AF5}" type="presParOf" srcId="{24117F4F-BA8B-416F-9795-0AF29B8CB47B}" destId="{8F5B9ABB-0B78-46CB-9322-B184AC4C7272}" srcOrd="0" destOrd="0" presId="urn:microsoft.com/office/officeart/2008/layout/LinedList"/>
    <dgm:cxn modelId="{390D468A-34E6-43C9-B7EF-BD21535DA402}" type="presParOf" srcId="{24117F4F-BA8B-416F-9795-0AF29B8CB47B}" destId="{17D965DC-C90F-4FE5-A417-9289F4D4AF29}" srcOrd="1" destOrd="0" presId="urn:microsoft.com/office/officeart/2008/layout/LinedList"/>
    <dgm:cxn modelId="{822CA460-520F-40EF-A07E-AA6822257E3D}" type="presParOf" srcId="{7EED732F-8692-4B4F-98C1-073706AE3A5A}" destId="{55256369-E8C8-40B3-B721-C6A110363F69}" srcOrd="2" destOrd="0" presId="urn:microsoft.com/office/officeart/2008/layout/LinedList"/>
    <dgm:cxn modelId="{52F91B06-0325-47CD-A1C2-DAB50101F4CD}" type="presParOf" srcId="{7EED732F-8692-4B4F-98C1-073706AE3A5A}" destId="{CFF4E579-FD2E-4E85-A44E-5AB63DD169A2}" srcOrd="3" destOrd="0" presId="urn:microsoft.com/office/officeart/2008/layout/LinedList"/>
    <dgm:cxn modelId="{09033A04-C535-424D-8DA3-563D662BF027}" type="presParOf" srcId="{CFF4E579-FD2E-4E85-A44E-5AB63DD169A2}" destId="{271D7BDB-2892-4416-ACC1-E03A63633EBC}" srcOrd="0" destOrd="0" presId="urn:microsoft.com/office/officeart/2008/layout/LinedList"/>
    <dgm:cxn modelId="{9B6A7F34-9E9E-41D3-A359-8A741F9932C5}" type="presParOf" srcId="{CFF4E579-FD2E-4E85-A44E-5AB63DD169A2}" destId="{74E47565-6084-4621-8900-963CC6F54C2B}" srcOrd="1" destOrd="0" presId="urn:microsoft.com/office/officeart/2008/layout/LinedList"/>
    <dgm:cxn modelId="{FC4DCA36-2628-43D7-AF5D-D9F701AC74B7}" type="presParOf" srcId="{7EED732F-8692-4B4F-98C1-073706AE3A5A}" destId="{9D41E6F1-EA65-4417-BF6C-E249CD41D55F}" srcOrd="4" destOrd="0" presId="urn:microsoft.com/office/officeart/2008/layout/LinedList"/>
    <dgm:cxn modelId="{9FC06D45-9ADC-4CD5-B21F-976E24C857C9}" type="presParOf" srcId="{7EED732F-8692-4B4F-98C1-073706AE3A5A}" destId="{93832EAB-7E35-4FAC-B437-68835157FE3E}" srcOrd="5" destOrd="0" presId="urn:microsoft.com/office/officeart/2008/layout/LinedList"/>
    <dgm:cxn modelId="{5FC7A60A-C88F-4275-800B-7FD00C313FE3}" type="presParOf" srcId="{93832EAB-7E35-4FAC-B437-68835157FE3E}" destId="{F05A42C1-EFF8-4D78-BC1C-285C3A8DEF31}" srcOrd="0" destOrd="0" presId="urn:microsoft.com/office/officeart/2008/layout/LinedList"/>
    <dgm:cxn modelId="{200ADFDD-7467-4D86-BF1C-156A2C93B4D4}" type="presParOf" srcId="{93832EAB-7E35-4FAC-B437-68835157FE3E}" destId="{4901633D-8C98-41B9-A137-645BF8881482}" srcOrd="1" destOrd="0" presId="urn:microsoft.com/office/officeart/2008/layout/LinedList"/>
    <dgm:cxn modelId="{C6AE3C4F-AE31-4439-9ED8-40DD669E55DD}" type="presParOf" srcId="{7EED732F-8692-4B4F-98C1-073706AE3A5A}" destId="{7B259978-9EF5-415F-B295-F134D190F5A4}" srcOrd="6" destOrd="0" presId="urn:microsoft.com/office/officeart/2008/layout/LinedList"/>
    <dgm:cxn modelId="{E16113FF-8CD4-4E9B-B6ED-ECA5B8441E58}" type="presParOf" srcId="{7EED732F-8692-4B4F-98C1-073706AE3A5A}" destId="{AD76BC82-A915-4857-90EA-92F228BC9EEC}" srcOrd="7" destOrd="0" presId="urn:microsoft.com/office/officeart/2008/layout/LinedList"/>
    <dgm:cxn modelId="{42809B91-A4AD-452D-93C1-5FF670E2A139}" type="presParOf" srcId="{AD76BC82-A915-4857-90EA-92F228BC9EEC}" destId="{C54C919B-454D-405C-97D6-EF51CAFBB244}" srcOrd="0" destOrd="0" presId="urn:microsoft.com/office/officeart/2008/layout/LinedList"/>
    <dgm:cxn modelId="{811369F1-415F-4D6E-81C8-E3105A5417C5}" type="presParOf" srcId="{AD76BC82-A915-4857-90EA-92F228BC9EEC}" destId="{A2DF5FE8-9681-4FB8-A3D2-342F116EAA21}" srcOrd="1" destOrd="0" presId="urn:microsoft.com/office/officeart/2008/layout/LinedList"/>
    <dgm:cxn modelId="{6F13A944-A273-4C18-99FE-212D142886C2}" type="presParOf" srcId="{7EED732F-8692-4B4F-98C1-073706AE3A5A}" destId="{AA5766A1-0DCE-4F52-8F36-B01DC9B97649}" srcOrd="8" destOrd="0" presId="urn:microsoft.com/office/officeart/2008/layout/LinedList"/>
    <dgm:cxn modelId="{0F9E54FC-C5CD-4611-9AB0-3C40978B8093}" type="presParOf" srcId="{7EED732F-8692-4B4F-98C1-073706AE3A5A}" destId="{ECF8E5A6-5ADD-44E7-848D-717FA0A1F4A3}" srcOrd="9" destOrd="0" presId="urn:microsoft.com/office/officeart/2008/layout/LinedList"/>
    <dgm:cxn modelId="{76AF659B-F623-4EA5-A608-5F003196B2D3}" type="presParOf" srcId="{ECF8E5A6-5ADD-44E7-848D-717FA0A1F4A3}" destId="{7834D678-0FCD-4DEA-9B2D-73EF3E0D797E}" srcOrd="0" destOrd="0" presId="urn:microsoft.com/office/officeart/2008/layout/LinedList"/>
    <dgm:cxn modelId="{D4E64BB1-36A2-4FA8-BAFE-3D97024BF41D}" type="presParOf" srcId="{ECF8E5A6-5ADD-44E7-848D-717FA0A1F4A3}" destId="{0955A459-C656-4D45-95A2-2B9D0091C545}" srcOrd="1" destOrd="0" presId="urn:microsoft.com/office/officeart/2008/layout/LinedList"/>
    <dgm:cxn modelId="{F29E39DB-36DB-4948-B38F-535D658B2275}" type="presParOf" srcId="{7EED732F-8692-4B4F-98C1-073706AE3A5A}" destId="{8F90ABC4-86D5-410E-BEF9-7B19808DB7B1}" srcOrd="10" destOrd="0" presId="urn:microsoft.com/office/officeart/2008/layout/LinedList"/>
    <dgm:cxn modelId="{978412EF-FC9E-482D-A5AD-664580698453}" type="presParOf" srcId="{7EED732F-8692-4B4F-98C1-073706AE3A5A}" destId="{FA8AE20C-A49A-483D-915D-02276B0E41AA}" srcOrd="11" destOrd="0" presId="urn:microsoft.com/office/officeart/2008/layout/LinedList"/>
    <dgm:cxn modelId="{B2A0C404-2502-45F6-9FE8-8658052CEFE6}" type="presParOf" srcId="{FA8AE20C-A49A-483D-915D-02276B0E41AA}" destId="{1EE2BD97-5FAD-45AC-904D-3A28F5F11727}" srcOrd="0" destOrd="0" presId="urn:microsoft.com/office/officeart/2008/layout/LinedList"/>
    <dgm:cxn modelId="{1EE36C56-26C9-4086-8CED-872B3F69DAB1}" type="presParOf" srcId="{FA8AE20C-A49A-483D-915D-02276B0E41AA}" destId="{036AB1BA-6793-4195-996C-896479D07D6F}" srcOrd="1" destOrd="0" presId="urn:microsoft.com/office/officeart/2008/layout/LinedList"/>
    <dgm:cxn modelId="{A43AA6EF-31E3-4043-87A0-5BB8B46ABE8C}" type="presParOf" srcId="{7EED732F-8692-4B4F-98C1-073706AE3A5A}" destId="{03C96E88-1470-4CD9-9F0B-5C7C690C6B8F}" srcOrd="12" destOrd="0" presId="urn:microsoft.com/office/officeart/2008/layout/LinedList"/>
    <dgm:cxn modelId="{E704B2DB-AE22-4FFE-A470-33F7E649E5DE}" type="presParOf" srcId="{7EED732F-8692-4B4F-98C1-073706AE3A5A}" destId="{4810ED9C-0EE3-48B8-AC6F-D3ACF54814AF}" srcOrd="13" destOrd="0" presId="urn:microsoft.com/office/officeart/2008/layout/LinedList"/>
    <dgm:cxn modelId="{D621A954-355E-47BD-9808-2D3169D5E196}" type="presParOf" srcId="{4810ED9C-0EE3-48B8-AC6F-D3ACF54814AF}" destId="{46B4F90D-15A9-41C7-81F5-B28D76B2A084}" srcOrd="0" destOrd="0" presId="urn:microsoft.com/office/officeart/2008/layout/LinedList"/>
    <dgm:cxn modelId="{E1EB5001-38E4-472F-9A4E-CAC8ABA572EE}" type="presParOf" srcId="{4810ED9C-0EE3-48B8-AC6F-D3ACF54814AF}" destId="{7EF43FA3-670F-44A4-9E1D-A3ABE5C868F9}" srcOrd="1" destOrd="0" presId="urn:microsoft.com/office/officeart/2008/layout/LinedList"/>
    <dgm:cxn modelId="{0AE3F0BE-4836-4414-A28C-CA5D874D2E05}" type="presParOf" srcId="{7EED732F-8692-4B4F-98C1-073706AE3A5A}" destId="{A27B5890-AA99-4C00-AE87-8DF55C7B93E0}" srcOrd="14" destOrd="0" presId="urn:microsoft.com/office/officeart/2008/layout/LinedList"/>
    <dgm:cxn modelId="{4FC80ED7-0712-4129-85FB-18BCEDFE40B6}" type="presParOf" srcId="{7EED732F-8692-4B4F-98C1-073706AE3A5A}" destId="{08C0D253-65D7-4016-9B78-DCB81C71E249}" srcOrd="15" destOrd="0" presId="urn:microsoft.com/office/officeart/2008/layout/LinedList"/>
    <dgm:cxn modelId="{3A1752A5-BAB2-4A7E-8101-0E9712EE8EDA}" type="presParOf" srcId="{08C0D253-65D7-4016-9B78-DCB81C71E249}" destId="{60988656-2266-4E39-A56D-83DB15A01FED}" srcOrd="0" destOrd="0" presId="urn:microsoft.com/office/officeart/2008/layout/LinedList"/>
    <dgm:cxn modelId="{A2CE956A-3080-48C5-8ADA-C68C36619615}" type="presParOf" srcId="{08C0D253-65D7-4016-9B78-DCB81C71E249}" destId="{3EA80E02-516D-4D83-BCE4-57FA0B7FC8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EDED7F-3DAC-46B9-B7F6-771C535124F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230397-2048-4969-AB94-93BB3D87FDCD}">
      <dgm:prSet/>
      <dgm:spPr/>
      <dgm:t>
        <a:bodyPr/>
        <a:lstStyle/>
        <a:p>
          <a:r>
            <a:rPr lang="en-US"/>
            <a:t>Copilot+ PC</a:t>
          </a:r>
        </a:p>
      </dgm:t>
    </dgm:pt>
    <dgm:pt modelId="{CC5FF1E9-10C4-4A1A-8311-D0944BBD83E6}" type="parTrans" cxnId="{5A799276-C0EC-469D-9B80-74CA1F1283F4}">
      <dgm:prSet/>
      <dgm:spPr/>
      <dgm:t>
        <a:bodyPr/>
        <a:lstStyle/>
        <a:p>
          <a:endParaRPr lang="en-US"/>
        </a:p>
      </dgm:t>
    </dgm:pt>
    <dgm:pt modelId="{631575F3-9453-4175-A159-84D3197333A1}" type="sibTrans" cxnId="{5A799276-C0EC-469D-9B80-74CA1F1283F4}">
      <dgm:prSet/>
      <dgm:spPr/>
      <dgm:t>
        <a:bodyPr/>
        <a:lstStyle/>
        <a:p>
          <a:endParaRPr lang="en-US"/>
        </a:p>
      </dgm:t>
    </dgm:pt>
    <dgm:pt modelId="{8B2E0BD8-7998-47D6-A30C-96421A1E8B52}">
      <dgm:prSet/>
      <dgm:spPr/>
      <dgm:t>
        <a:bodyPr/>
        <a:lstStyle/>
        <a:p>
          <a:r>
            <a:rPr lang="en-US"/>
            <a:t>Microsoft</a:t>
          </a:r>
          <a:r>
            <a:rPr lang="ko-KR"/>
            <a:t>에서 발표한 </a:t>
          </a:r>
          <a:r>
            <a:rPr lang="en-US"/>
            <a:t>AI</a:t>
          </a:r>
          <a:r>
            <a:rPr lang="ko-KR"/>
            <a:t> 위주의 </a:t>
          </a:r>
          <a:r>
            <a:rPr lang="en-US"/>
            <a:t>PC </a:t>
          </a:r>
          <a:r>
            <a:rPr lang="ko-KR"/>
            <a:t>브랜드</a:t>
          </a:r>
          <a:endParaRPr lang="en-US"/>
        </a:p>
      </dgm:t>
    </dgm:pt>
    <dgm:pt modelId="{AA95C152-F3A0-4A35-8121-2515E18E168E}" type="parTrans" cxnId="{C8AA44F7-3AB0-457A-9409-AEE9BA53D868}">
      <dgm:prSet/>
      <dgm:spPr/>
      <dgm:t>
        <a:bodyPr/>
        <a:lstStyle/>
        <a:p>
          <a:endParaRPr lang="en-US"/>
        </a:p>
      </dgm:t>
    </dgm:pt>
    <dgm:pt modelId="{F6F9255D-61D1-4820-8D8B-41263A8E00D6}" type="sibTrans" cxnId="{C8AA44F7-3AB0-457A-9409-AEE9BA53D868}">
      <dgm:prSet/>
      <dgm:spPr/>
      <dgm:t>
        <a:bodyPr/>
        <a:lstStyle/>
        <a:p>
          <a:endParaRPr lang="en-US"/>
        </a:p>
      </dgm:t>
    </dgm:pt>
    <dgm:pt modelId="{E1375A93-BE34-4595-B6BB-A901CDAF59ED}">
      <dgm:prSet/>
      <dgm:spPr/>
      <dgm:t>
        <a:bodyPr/>
        <a:lstStyle/>
        <a:p>
          <a:r>
            <a:rPr lang="en-US"/>
            <a:t>40 TOPS (Trillion / Tera Operation Per Second) = </a:t>
          </a:r>
          <a:r>
            <a:rPr lang="ko-KR"/>
            <a:t>초당 </a:t>
          </a:r>
          <a:r>
            <a:rPr lang="en-US"/>
            <a:t>40</a:t>
          </a:r>
          <a:r>
            <a:rPr lang="ko-KR"/>
            <a:t>조번 연산 </a:t>
          </a:r>
          <a:r>
            <a:rPr lang="en-US"/>
            <a:t>NPU </a:t>
          </a:r>
          <a:r>
            <a:rPr lang="ko-KR"/>
            <a:t>탑재</a:t>
          </a:r>
          <a:endParaRPr lang="en-US"/>
        </a:p>
      </dgm:t>
    </dgm:pt>
    <dgm:pt modelId="{8EDAA031-40C5-4F77-8DFE-B5FBF3631702}" type="parTrans" cxnId="{2885814A-711B-48A8-AB0F-0BBD01442B39}">
      <dgm:prSet/>
      <dgm:spPr/>
      <dgm:t>
        <a:bodyPr/>
        <a:lstStyle/>
        <a:p>
          <a:endParaRPr lang="en-US"/>
        </a:p>
      </dgm:t>
    </dgm:pt>
    <dgm:pt modelId="{C1620B4A-672F-45A4-8CE1-FF95F2CF496C}" type="sibTrans" cxnId="{2885814A-711B-48A8-AB0F-0BBD01442B39}">
      <dgm:prSet/>
      <dgm:spPr/>
      <dgm:t>
        <a:bodyPr/>
        <a:lstStyle/>
        <a:p>
          <a:endParaRPr lang="en-US"/>
        </a:p>
      </dgm:t>
    </dgm:pt>
    <dgm:pt modelId="{4A40BA2D-1952-4338-978A-C5B89EBE75EE}">
      <dgm:prSet/>
      <dgm:spPr/>
      <dgm:t>
        <a:bodyPr/>
        <a:lstStyle/>
        <a:p>
          <a:r>
            <a:rPr lang="ko-KR"/>
            <a:t>현재까지는 랩탑만 만족하고있는 사양</a:t>
          </a:r>
          <a:endParaRPr lang="en-US"/>
        </a:p>
      </dgm:t>
    </dgm:pt>
    <dgm:pt modelId="{2DBE961E-F1E8-4AD5-8D45-6E107E31CD9D}" type="parTrans" cxnId="{E70ED0FD-F3FF-4203-8389-ADCBF386BBD3}">
      <dgm:prSet/>
      <dgm:spPr/>
      <dgm:t>
        <a:bodyPr/>
        <a:lstStyle/>
        <a:p>
          <a:endParaRPr lang="en-US"/>
        </a:p>
      </dgm:t>
    </dgm:pt>
    <dgm:pt modelId="{37BCD287-490F-4555-959E-CC4664B85CD9}" type="sibTrans" cxnId="{E70ED0FD-F3FF-4203-8389-ADCBF386BBD3}">
      <dgm:prSet/>
      <dgm:spPr/>
      <dgm:t>
        <a:bodyPr/>
        <a:lstStyle/>
        <a:p>
          <a:endParaRPr lang="en-US"/>
        </a:p>
      </dgm:t>
    </dgm:pt>
    <dgm:pt modelId="{9E9F005E-FEB5-4C1B-8095-8C96ED144206}">
      <dgm:prSet/>
      <dgm:spPr/>
      <dgm:t>
        <a:bodyPr/>
        <a:lstStyle/>
        <a:p>
          <a:r>
            <a:rPr lang="en-US"/>
            <a:t>NPU</a:t>
          </a:r>
        </a:p>
      </dgm:t>
    </dgm:pt>
    <dgm:pt modelId="{B088634D-B9CC-4ED8-908E-77D51C75CDDB}" type="parTrans" cxnId="{A092183F-CA9A-4034-84CF-5CC803A1F602}">
      <dgm:prSet/>
      <dgm:spPr/>
      <dgm:t>
        <a:bodyPr/>
        <a:lstStyle/>
        <a:p>
          <a:endParaRPr lang="en-US"/>
        </a:p>
      </dgm:t>
    </dgm:pt>
    <dgm:pt modelId="{9AC4F477-45B8-4AEC-B858-E514DC198EE1}" type="sibTrans" cxnId="{A092183F-CA9A-4034-84CF-5CC803A1F602}">
      <dgm:prSet/>
      <dgm:spPr/>
      <dgm:t>
        <a:bodyPr/>
        <a:lstStyle/>
        <a:p>
          <a:endParaRPr lang="en-US"/>
        </a:p>
      </dgm:t>
    </dgm:pt>
    <dgm:pt modelId="{01F4F0BB-37AC-4CF5-BFBF-27D0B9A06E57}">
      <dgm:prSet/>
      <dgm:spPr/>
      <dgm:t>
        <a:bodyPr/>
        <a:lstStyle/>
        <a:p>
          <a:r>
            <a:rPr lang="en-US"/>
            <a:t>ASIC </a:t>
          </a:r>
          <a:r>
            <a:rPr lang="ko-KR"/>
            <a:t>기반 추론 엔진</a:t>
          </a:r>
          <a:endParaRPr lang="en-US"/>
        </a:p>
      </dgm:t>
    </dgm:pt>
    <dgm:pt modelId="{F5E65B98-4E5B-40B1-9166-6495F92B4B0E}" type="parTrans" cxnId="{2613AF75-A3EC-42B7-986F-3A578D98ECAC}">
      <dgm:prSet/>
      <dgm:spPr/>
      <dgm:t>
        <a:bodyPr/>
        <a:lstStyle/>
        <a:p>
          <a:endParaRPr lang="en-US"/>
        </a:p>
      </dgm:t>
    </dgm:pt>
    <dgm:pt modelId="{43F0A6C8-3414-44B5-BF68-B978F6E5F440}" type="sibTrans" cxnId="{2613AF75-A3EC-42B7-986F-3A578D98ECAC}">
      <dgm:prSet/>
      <dgm:spPr/>
      <dgm:t>
        <a:bodyPr/>
        <a:lstStyle/>
        <a:p>
          <a:endParaRPr lang="en-US"/>
        </a:p>
      </dgm:t>
    </dgm:pt>
    <dgm:pt modelId="{E59FC7EB-C7E1-4257-9145-4CDF99009BFA}">
      <dgm:prSet/>
      <dgm:spPr/>
      <dgm:t>
        <a:bodyPr/>
        <a:lstStyle/>
        <a:p>
          <a:r>
            <a:rPr lang="ko-KR"/>
            <a:t>성능 대비 전력 소모가 매우 낮음</a:t>
          </a:r>
          <a:endParaRPr lang="en-US"/>
        </a:p>
      </dgm:t>
    </dgm:pt>
    <dgm:pt modelId="{D3D7D576-C6F3-4604-ADB7-11EE22EDCE7B}" type="parTrans" cxnId="{14CE0AD9-66FB-408D-8545-C17BF88E694D}">
      <dgm:prSet/>
      <dgm:spPr/>
      <dgm:t>
        <a:bodyPr/>
        <a:lstStyle/>
        <a:p>
          <a:endParaRPr lang="en-US"/>
        </a:p>
      </dgm:t>
    </dgm:pt>
    <dgm:pt modelId="{D533072C-DD77-495F-B59A-AABEAF34E1AB}" type="sibTrans" cxnId="{14CE0AD9-66FB-408D-8545-C17BF88E694D}">
      <dgm:prSet/>
      <dgm:spPr/>
      <dgm:t>
        <a:bodyPr/>
        <a:lstStyle/>
        <a:p>
          <a:endParaRPr lang="en-US"/>
        </a:p>
      </dgm:t>
    </dgm:pt>
    <dgm:pt modelId="{46E86E54-A7BB-49EA-A44B-DC7791B47DC1}">
      <dgm:prSet/>
      <dgm:spPr/>
      <dgm:t>
        <a:bodyPr/>
        <a:lstStyle/>
        <a:p>
          <a:r>
            <a:rPr lang="ko-KR"/>
            <a:t>개인적인 측정 결과</a:t>
          </a:r>
          <a:r>
            <a:rPr lang="en-US"/>
            <a:t>, 45 TOPS</a:t>
          </a:r>
          <a:r>
            <a:rPr lang="ko-KR"/>
            <a:t>에 </a:t>
          </a:r>
          <a:r>
            <a:rPr lang="en-US"/>
            <a:t>2W </a:t>
          </a:r>
          <a:r>
            <a:rPr lang="ko-KR"/>
            <a:t>내외 소모</a:t>
          </a:r>
          <a:endParaRPr lang="en-US"/>
        </a:p>
      </dgm:t>
    </dgm:pt>
    <dgm:pt modelId="{8D323DC4-5732-45A9-BD4E-39E6D3B7DD51}" type="parTrans" cxnId="{B4F3F3DD-B921-44DB-A69A-8CED83C0F26B}">
      <dgm:prSet/>
      <dgm:spPr/>
      <dgm:t>
        <a:bodyPr/>
        <a:lstStyle/>
        <a:p>
          <a:endParaRPr lang="en-US"/>
        </a:p>
      </dgm:t>
    </dgm:pt>
    <dgm:pt modelId="{FC8549B6-B1FD-44B0-A57D-E0619D7887FF}" type="sibTrans" cxnId="{B4F3F3DD-B921-44DB-A69A-8CED83C0F26B}">
      <dgm:prSet/>
      <dgm:spPr/>
      <dgm:t>
        <a:bodyPr/>
        <a:lstStyle/>
        <a:p>
          <a:endParaRPr lang="en-US"/>
        </a:p>
      </dgm:t>
    </dgm:pt>
    <dgm:pt modelId="{67F73232-1908-4224-8AAA-9C6FC50AB09E}">
      <dgm:prSet/>
      <dgm:spPr/>
      <dgm:t>
        <a:bodyPr/>
        <a:lstStyle/>
        <a:p>
          <a:r>
            <a:rPr lang="en-US"/>
            <a:t>Phi Silica</a:t>
          </a:r>
          <a:r>
            <a:rPr lang="ko-KR"/>
            <a:t>를 포함한 </a:t>
          </a:r>
          <a:r>
            <a:rPr lang="en-US"/>
            <a:t>Windows Copilot Library</a:t>
          </a:r>
          <a:r>
            <a:rPr lang="ko-KR"/>
            <a:t>의 모델이 여기에서 돌아감</a:t>
          </a:r>
          <a:endParaRPr lang="en-US"/>
        </a:p>
      </dgm:t>
    </dgm:pt>
    <dgm:pt modelId="{6005080A-43A8-4B07-A34C-BDC7DDE9AA69}" type="parTrans" cxnId="{257CF997-69E6-4C2A-927D-78ADE17A4612}">
      <dgm:prSet/>
      <dgm:spPr/>
      <dgm:t>
        <a:bodyPr/>
        <a:lstStyle/>
        <a:p>
          <a:endParaRPr lang="en-US"/>
        </a:p>
      </dgm:t>
    </dgm:pt>
    <dgm:pt modelId="{1BB8E2A6-F5EA-4E52-803D-69C94B919300}" type="sibTrans" cxnId="{257CF997-69E6-4C2A-927D-78ADE17A4612}">
      <dgm:prSet/>
      <dgm:spPr/>
      <dgm:t>
        <a:bodyPr/>
        <a:lstStyle/>
        <a:p>
          <a:endParaRPr lang="en-US"/>
        </a:p>
      </dgm:t>
    </dgm:pt>
    <dgm:pt modelId="{55A73BCC-64E1-42D6-9328-1885C94ABCBC}" type="pres">
      <dgm:prSet presAssocID="{46EDED7F-3DAC-46B9-B7F6-771C535124F3}" presName="linear" presStyleCnt="0">
        <dgm:presLayoutVars>
          <dgm:animLvl val="lvl"/>
          <dgm:resizeHandles val="exact"/>
        </dgm:presLayoutVars>
      </dgm:prSet>
      <dgm:spPr/>
    </dgm:pt>
    <dgm:pt modelId="{8CF9541A-2A2A-456A-87B9-C4108B3539D1}" type="pres">
      <dgm:prSet presAssocID="{28230397-2048-4969-AB94-93BB3D87FD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531E97-917E-4B11-8026-B8BBD7685F16}" type="pres">
      <dgm:prSet presAssocID="{28230397-2048-4969-AB94-93BB3D87FDCD}" presName="childText" presStyleLbl="revTx" presStyleIdx="0" presStyleCnt="2">
        <dgm:presLayoutVars>
          <dgm:bulletEnabled val="1"/>
        </dgm:presLayoutVars>
      </dgm:prSet>
      <dgm:spPr/>
    </dgm:pt>
    <dgm:pt modelId="{94B4DEA8-D579-46E7-AF1D-4AD557FEE41F}" type="pres">
      <dgm:prSet presAssocID="{9E9F005E-FEB5-4C1B-8095-8C96ED14420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6B7B117-3A53-439D-B0DD-A810177E024A}" type="pres">
      <dgm:prSet presAssocID="{9E9F005E-FEB5-4C1B-8095-8C96ED14420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7EEB209-0CFD-46C3-9340-A9334F12A072}" type="presOf" srcId="{46E86E54-A7BB-49EA-A44B-DC7791B47DC1}" destId="{A6B7B117-3A53-439D-B0DD-A810177E024A}" srcOrd="0" destOrd="2" presId="urn:microsoft.com/office/officeart/2005/8/layout/vList2"/>
    <dgm:cxn modelId="{A092183F-CA9A-4034-84CF-5CC803A1F602}" srcId="{46EDED7F-3DAC-46B9-B7F6-771C535124F3}" destId="{9E9F005E-FEB5-4C1B-8095-8C96ED144206}" srcOrd="1" destOrd="0" parTransId="{B088634D-B9CC-4ED8-908E-77D51C75CDDB}" sibTransId="{9AC4F477-45B8-4AEC-B858-E514DC198EE1}"/>
    <dgm:cxn modelId="{0D755F61-4E2B-4966-9ECA-4F68F5C22BEC}" type="presOf" srcId="{01F4F0BB-37AC-4CF5-BFBF-27D0B9A06E57}" destId="{A6B7B117-3A53-439D-B0DD-A810177E024A}" srcOrd="0" destOrd="0" presId="urn:microsoft.com/office/officeart/2005/8/layout/vList2"/>
    <dgm:cxn modelId="{B53BC641-FC67-48D7-A1C6-EEA52EA1B90D}" type="presOf" srcId="{8B2E0BD8-7998-47D6-A30C-96421A1E8B52}" destId="{30531E97-917E-4B11-8026-B8BBD7685F16}" srcOrd="0" destOrd="0" presId="urn:microsoft.com/office/officeart/2005/8/layout/vList2"/>
    <dgm:cxn modelId="{C6EC3E65-F272-422B-9D31-EC272CEF76D5}" type="presOf" srcId="{67F73232-1908-4224-8AAA-9C6FC50AB09E}" destId="{A6B7B117-3A53-439D-B0DD-A810177E024A}" srcOrd="0" destOrd="3" presId="urn:microsoft.com/office/officeart/2005/8/layout/vList2"/>
    <dgm:cxn modelId="{2885814A-711B-48A8-AB0F-0BBD01442B39}" srcId="{28230397-2048-4969-AB94-93BB3D87FDCD}" destId="{E1375A93-BE34-4595-B6BB-A901CDAF59ED}" srcOrd="1" destOrd="0" parTransId="{8EDAA031-40C5-4F77-8DFE-B5FBF3631702}" sibTransId="{C1620B4A-672F-45A4-8CE1-FF95F2CF496C}"/>
    <dgm:cxn modelId="{2613AF75-A3EC-42B7-986F-3A578D98ECAC}" srcId="{9E9F005E-FEB5-4C1B-8095-8C96ED144206}" destId="{01F4F0BB-37AC-4CF5-BFBF-27D0B9A06E57}" srcOrd="0" destOrd="0" parTransId="{F5E65B98-4E5B-40B1-9166-6495F92B4B0E}" sibTransId="{43F0A6C8-3414-44B5-BF68-B978F6E5F440}"/>
    <dgm:cxn modelId="{5A799276-C0EC-469D-9B80-74CA1F1283F4}" srcId="{46EDED7F-3DAC-46B9-B7F6-771C535124F3}" destId="{28230397-2048-4969-AB94-93BB3D87FDCD}" srcOrd="0" destOrd="0" parTransId="{CC5FF1E9-10C4-4A1A-8311-D0944BBD83E6}" sibTransId="{631575F3-9453-4175-A159-84D3197333A1}"/>
    <dgm:cxn modelId="{58CA265A-6D9B-47CA-8E4D-ABC7CA21C712}" type="presOf" srcId="{4A40BA2D-1952-4338-978A-C5B89EBE75EE}" destId="{30531E97-917E-4B11-8026-B8BBD7685F16}" srcOrd="0" destOrd="2" presId="urn:microsoft.com/office/officeart/2005/8/layout/vList2"/>
    <dgm:cxn modelId="{A46B0C7C-56C1-4EA2-BEAC-D6233FA4119E}" type="presOf" srcId="{9E9F005E-FEB5-4C1B-8095-8C96ED144206}" destId="{94B4DEA8-D579-46E7-AF1D-4AD557FEE41F}" srcOrd="0" destOrd="0" presId="urn:microsoft.com/office/officeart/2005/8/layout/vList2"/>
    <dgm:cxn modelId="{80FD157C-3C4E-4ABC-AC1D-F124EDD9CC08}" type="presOf" srcId="{28230397-2048-4969-AB94-93BB3D87FDCD}" destId="{8CF9541A-2A2A-456A-87B9-C4108B3539D1}" srcOrd="0" destOrd="0" presId="urn:microsoft.com/office/officeart/2005/8/layout/vList2"/>
    <dgm:cxn modelId="{FB925288-ACD3-4A8C-9280-7E4996268E42}" type="presOf" srcId="{E1375A93-BE34-4595-B6BB-A901CDAF59ED}" destId="{30531E97-917E-4B11-8026-B8BBD7685F16}" srcOrd="0" destOrd="1" presId="urn:microsoft.com/office/officeart/2005/8/layout/vList2"/>
    <dgm:cxn modelId="{257CF997-69E6-4C2A-927D-78ADE17A4612}" srcId="{9E9F005E-FEB5-4C1B-8095-8C96ED144206}" destId="{67F73232-1908-4224-8AAA-9C6FC50AB09E}" srcOrd="2" destOrd="0" parTransId="{6005080A-43A8-4B07-A34C-BDC7DDE9AA69}" sibTransId="{1BB8E2A6-F5EA-4E52-803D-69C94B919300}"/>
    <dgm:cxn modelId="{F26DE599-CFC6-46C2-9E3B-FF04B0F7E397}" type="presOf" srcId="{46EDED7F-3DAC-46B9-B7F6-771C535124F3}" destId="{55A73BCC-64E1-42D6-9328-1885C94ABCBC}" srcOrd="0" destOrd="0" presId="urn:microsoft.com/office/officeart/2005/8/layout/vList2"/>
    <dgm:cxn modelId="{3371AAB9-3C48-435F-8763-9826EDD5CADA}" type="presOf" srcId="{E59FC7EB-C7E1-4257-9145-4CDF99009BFA}" destId="{A6B7B117-3A53-439D-B0DD-A810177E024A}" srcOrd="0" destOrd="1" presId="urn:microsoft.com/office/officeart/2005/8/layout/vList2"/>
    <dgm:cxn modelId="{14CE0AD9-66FB-408D-8545-C17BF88E694D}" srcId="{9E9F005E-FEB5-4C1B-8095-8C96ED144206}" destId="{E59FC7EB-C7E1-4257-9145-4CDF99009BFA}" srcOrd="1" destOrd="0" parTransId="{D3D7D576-C6F3-4604-ADB7-11EE22EDCE7B}" sibTransId="{D533072C-DD77-495F-B59A-AABEAF34E1AB}"/>
    <dgm:cxn modelId="{B4F3F3DD-B921-44DB-A69A-8CED83C0F26B}" srcId="{E59FC7EB-C7E1-4257-9145-4CDF99009BFA}" destId="{46E86E54-A7BB-49EA-A44B-DC7791B47DC1}" srcOrd="0" destOrd="0" parTransId="{8D323DC4-5732-45A9-BD4E-39E6D3B7DD51}" sibTransId="{FC8549B6-B1FD-44B0-A57D-E0619D7887FF}"/>
    <dgm:cxn modelId="{C8AA44F7-3AB0-457A-9409-AEE9BA53D868}" srcId="{28230397-2048-4969-AB94-93BB3D87FDCD}" destId="{8B2E0BD8-7998-47D6-A30C-96421A1E8B52}" srcOrd="0" destOrd="0" parTransId="{AA95C152-F3A0-4A35-8121-2515E18E168E}" sibTransId="{F6F9255D-61D1-4820-8D8B-41263A8E00D6}"/>
    <dgm:cxn modelId="{E70ED0FD-F3FF-4203-8389-ADCBF386BBD3}" srcId="{E1375A93-BE34-4595-B6BB-A901CDAF59ED}" destId="{4A40BA2D-1952-4338-978A-C5B89EBE75EE}" srcOrd="0" destOrd="0" parTransId="{2DBE961E-F1E8-4AD5-8D45-6E107E31CD9D}" sibTransId="{37BCD287-490F-4555-959E-CC4664B85CD9}"/>
    <dgm:cxn modelId="{A6052352-BE9B-4ED1-B542-0EFFCCD7656C}" type="presParOf" srcId="{55A73BCC-64E1-42D6-9328-1885C94ABCBC}" destId="{8CF9541A-2A2A-456A-87B9-C4108B3539D1}" srcOrd="0" destOrd="0" presId="urn:microsoft.com/office/officeart/2005/8/layout/vList2"/>
    <dgm:cxn modelId="{A81FD7BE-AB75-48E9-8854-BE28D8FA022F}" type="presParOf" srcId="{55A73BCC-64E1-42D6-9328-1885C94ABCBC}" destId="{30531E97-917E-4B11-8026-B8BBD7685F16}" srcOrd="1" destOrd="0" presId="urn:microsoft.com/office/officeart/2005/8/layout/vList2"/>
    <dgm:cxn modelId="{B8D57165-960F-43E2-8299-95D21A03612F}" type="presParOf" srcId="{55A73BCC-64E1-42D6-9328-1885C94ABCBC}" destId="{94B4DEA8-D579-46E7-AF1D-4AD557FEE41F}" srcOrd="2" destOrd="0" presId="urn:microsoft.com/office/officeart/2005/8/layout/vList2"/>
    <dgm:cxn modelId="{0D4BC4F5-3A93-4906-82A3-12F33EC106B8}" type="presParOf" srcId="{55A73BCC-64E1-42D6-9328-1885C94ABCBC}" destId="{A6B7B117-3A53-439D-B0DD-A810177E024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8AEB37-D08C-4A15-B7A8-3B6C6846B24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A2A227-0B0B-4C05-8EC7-DB74A8FB2DAA}">
      <dgm:prSet/>
      <dgm:spPr/>
      <dgm:t>
        <a:bodyPr/>
        <a:lstStyle/>
        <a:p>
          <a:r>
            <a:rPr lang="en-US"/>
            <a:t>Windows Recall</a:t>
          </a:r>
          <a:r>
            <a:rPr lang="ko-KR"/>
            <a:t>은 </a:t>
          </a:r>
          <a:r>
            <a:rPr lang="en-US"/>
            <a:t>Windows 11 Copilot+ PC</a:t>
          </a:r>
          <a:r>
            <a:rPr lang="ko-KR"/>
            <a:t>에 도입될 예정인 </a:t>
          </a:r>
          <a:r>
            <a:rPr lang="en-US"/>
            <a:t>AI </a:t>
          </a:r>
          <a:r>
            <a:rPr lang="ko-KR"/>
            <a:t>기능</a:t>
          </a:r>
          <a:endParaRPr lang="en-US"/>
        </a:p>
      </dgm:t>
    </dgm:pt>
    <dgm:pt modelId="{4C9CB17F-7C42-4EC9-B2A9-BABDB4DD6538}" type="parTrans" cxnId="{4BB723A8-D2B6-4B6B-BD25-A15AC10B49A0}">
      <dgm:prSet/>
      <dgm:spPr/>
      <dgm:t>
        <a:bodyPr/>
        <a:lstStyle/>
        <a:p>
          <a:endParaRPr lang="en-US"/>
        </a:p>
      </dgm:t>
    </dgm:pt>
    <dgm:pt modelId="{BACBA16C-21D6-464A-9753-4331B59ED9CB}" type="sibTrans" cxnId="{4BB723A8-D2B6-4B6B-BD25-A15AC10B49A0}">
      <dgm:prSet/>
      <dgm:spPr/>
      <dgm:t>
        <a:bodyPr/>
        <a:lstStyle/>
        <a:p>
          <a:endParaRPr lang="en-US"/>
        </a:p>
      </dgm:t>
    </dgm:pt>
    <dgm:pt modelId="{04CCDD6C-C012-487E-B900-996D4BDD98BB}">
      <dgm:prSet/>
      <dgm:spPr/>
      <dgm:t>
        <a:bodyPr/>
        <a:lstStyle/>
        <a:p>
          <a:r>
            <a:rPr lang="ko-KR"/>
            <a:t>몇 초마다 활성 화면의 이미지를 캡처하여 </a:t>
          </a:r>
          <a:r>
            <a:rPr lang="en-US"/>
            <a:t>AI</a:t>
          </a:r>
          <a:r>
            <a:rPr lang="ko-KR"/>
            <a:t>로 분석</a:t>
          </a:r>
          <a:endParaRPr lang="en-US"/>
        </a:p>
      </dgm:t>
    </dgm:pt>
    <dgm:pt modelId="{2E62349B-25D0-4C96-9176-D3C59ECF6203}" type="parTrans" cxnId="{A6C15704-6291-4995-A15A-5F243E094D23}">
      <dgm:prSet/>
      <dgm:spPr/>
      <dgm:t>
        <a:bodyPr/>
        <a:lstStyle/>
        <a:p>
          <a:endParaRPr lang="en-US"/>
        </a:p>
      </dgm:t>
    </dgm:pt>
    <dgm:pt modelId="{DA1A54D9-2B5A-47DB-B99E-3F7FB3B533B2}" type="sibTrans" cxnId="{A6C15704-6291-4995-A15A-5F243E094D23}">
      <dgm:prSet/>
      <dgm:spPr/>
      <dgm:t>
        <a:bodyPr/>
        <a:lstStyle/>
        <a:p>
          <a:endParaRPr lang="en-US"/>
        </a:p>
      </dgm:t>
    </dgm:pt>
    <dgm:pt modelId="{CA0D3A1D-AED1-46C7-BDC5-0CC0E8AD7C2E}">
      <dgm:prSet/>
      <dgm:spPr/>
      <dgm:t>
        <a:bodyPr/>
        <a:lstStyle/>
        <a:p>
          <a:r>
            <a:rPr lang="ko-KR"/>
            <a:t>사용자가 과거의 특정 시점으로 돌아가 관련 앱과 문서를 열 수 있게 해줌</a:t>
          </a:r>
          <a:endParaRPr lang="en-US"/>
        </a:p>
      </dgm:t>
    </dgm:pt>
    <dgm:pt modelId="{F988B6F2-163D-40AF-9E29-7B4E44DF8AA1}" type="parTrans" cxnId="{1B9B624E-754A-4E20-BED0-413B15DFCF39}">
      <dgm:prSet/>
      <dgm:spPr/>
      <dgm:t>
        <a:bodyPr/>
        <a:lstStyle/>
        <a:p>
          <a:endParaRPr lang="en-US"/>
        </a:p>
      </dgm:t>
    </dgm:pt>
    <dgm:pt modelId="{6A76A7A8-92BA-49ED-A8AA-55938B6CA1F1}" type="sibTrans" cxnId="{1B9B624E-754A-4E20-BED0-413B15DFCF39}">
      <dgm:prSet/>
      <dgm:spPr/>
      <dgm:t>
        <a:bodyPr/>
        <a:lstStyle/>
        <a:p>
          <a:endParaRPr lang="en-US"/>
        </a:p>
      </dgm:t>
    </dgm:pt>
    <dgm:pt modelId="{8BF43688-CE5A-4966-BA49-1F138761480C}">
      <dgm:prSet/>
      <dgm:spPr/>
      <dgm:t>
        <a:bodyPr/>
        <a:lstStyle/>
        <a:p>
          <a:r>
            <a:rPr lang="ko-KR"/>
            <a:t>자연어를 사용하여 로컬로 저장된 화면 스냅샷을 검색할 수 있음</a:t>
          </a:r>
          <a:endParaRPr lang="en-US"/>
        </a:p>
      </dgm:t>
    </dgm:pt>
    <dgm:pt modelId="{6F686FE8-0A21-4DAE-A563-D534292B7334}" type="parTrans" cxnId="{F12B6F22-ABFB-4E8C-A737-591A345FC99D}">
      <dgm:prSet/>
      <dgm:spPr/>
      <dgm:t>
        <a:bodyPr/>
        <a:lstStyle/>
        <a:p>
          <a:endParaRPr lang="en-US"/>
        </a:p>
      </dgm:t>
    </dgm:pt>
    <dgm:pt modelId="{711E7B03-21A7-4DE3-97B8-62AF04905A7A}" type="sibTrans" cxnId="{F12B6F22-ABFB-4E8C-A737-591A345FC99D}">
      <dgm:prSet/>
      <dgm:spPr/>
      <dgm:t>
        <a:bodyPr/>
        <a:lstStyle/>
        <a:p>
          <a:endParaRPr lang="en-US"/>
        </a:p>
      </dgm:t>
    </dgm:pt>
    <dgm:pt modelId="{03187168-C08C-4880-BF32-145FFDCAC68C}">
      <dgm:prSet/>
      <dgm:spPr/>
      <dgm:t>
        <a:bodyPr/>
        <a:lstStyle/>
        <a:p>
          <a:r>
            <a:rPr lang="ko-KR"/>
            <a:t>개인정보 보호 문제</a:t>
          </a:r>
          <a:endParaRPr lang="en-US"/>
        </a:p>
      </dgm:t>
    </dgm:pt>
    <dgm:pt modelId="{BA94E1E3-A59C-4B1D-8D15-7014431567D5}" type="parTrans" cxnId="{45BB694C-CCDE-4FA9-8079-9485BC41122E}">
      <dgm:prSet/>
      <dgm:spPr/>
      <dgm:t>
        <a:bodyPr/>
        <a:lstStyle/>
        <a:p>
          <a:endParaRPr lang="en-US"/>
        </a:p>
      </dgm:t>
    </dgm:pt>
    <dgm:pt modelId="{B1322BE9-B754-4344-8568-7709E16BCABD}" type="sibTrans" cxnId="{45BB694C-CCDE-4FA9-8079-9485BC41122E}">
      <dgm:prSet/>
      <dgm:spPr/>
      <dgm:t>
        <a:bodyPr/>
        <a:lstStyle/>
        <a:p>
          <a:endParaRPr lang="en-US"/>
        </a:p>
      </dgm:t>
    </dgm:pt>
    <dgm:pt modelId="{9EAAF58A-F9D3-4490-ADDF-B902F7425303}">
      <dgm:prSet/>
      <dgm:spPr/>
      <dgm:t>
        <a:bodyPr/>
        <a:lstStyle/>
        <a:p>
          <a:r>
            <a:rPr lang="ko-KR"/>
            <a:t>사용자의 거의 모든 활동을 기록하여 논란이 되었음</a:t>
          </a:r>
          <a:endParaRPr lang="en-US"/>
        </a:p>
      </dgm:t>
    </dgm:pt>
    <dgm:pt modelId="{0409C4C3-2B5F-4876-AE68-2FCFBDF7B275}" type="parTrans" cxnId="{0B808E58-B439-4371-B80C-2BA37860DC4B}">
      <dgm:prSet/>
      <dgm:spPr/>
      <dgm:t>
        <a:bodyPr/>
        <a:lstStyle/>
        <a:p>
          <a:endParaRPr lang="en-US"/>
        </a:p>
      </dgm:t>
    </dgm:pt>
    <dgm:pt modelId="{79261494-D46E-453B-A443-3D88AC0E5136}" type="sibTrans" cxnId="{0B808E58-B439-4371-B80C-2BA37860DC4B}">
      <dgm:prSet/>
      <dgm:spPr/>
      <dgm:t>
        <a:bodyPr/>
        <a:lstStyle/>
        <a:p>
          <a:endParaRPr lang="en-US"/>
        </a:p>
      </dgm:t>
    </dgm:pt>
    <dgm:pt modelId="{0098DE6A-AA87-40C7-92DF-C370B2ECC73A}">
      <dgm:prSet/>
      <dgm:spPr/>
      <dgm:t>
        <a:bodyPr/>
        <a:lstStyle/>
        <a:p>
          <a:r>
            <a:rPr lang="ko-KR"/>
            <a:t>기록이 로컬 하드 디스크에 저장되고 로컬에서 처리되며</a:t>
          </a:r>
          <a:r>
            <a:rPr lang="en-US"/>
            <a:t>, TPM</a:t>
          </a:r>
          <a:r>
            <a:rPr lang="ko-KR"/>
            <a:t>을 이용하여 데이터를 암호화하여 재출시</a:t>
          </a:r>
          <a:r>
            <a:rPr lang="en-US"/>
            <a:t>, Insider Preview</a:t>
          </a:r>
          <a:r>
            <a:rPr lang="ko-KR"/>
            <a:t>를 통해 테스트중</a:t>
          </a:r>
          <a:endParaRPr lang="en-US"/>
        </a:p>
      </dgm:t>
    </dgm:pt>
    <dgm:pt modelId="{E7DAD153-138A-4F7D-B7C7-209D1BABCF76}" type="parTrans" cxnId="{0A4ABE94-8196-42FE-8975-6F476039412B}">
      <dgm:prSet/>
      <dgm:spPr/>
      <dgm:t>
        <a:bodyPr/>
        <a:lstStyle/>
        <a:p>
          <a:endParaRPr lang="en-US"/>
        </a:p>
      </dgm:t>
    </dgm:pt>
    <dgm:pt modelId="{6D431B94-F872-4982-B825-1C9821995230}" type="sibTrans" cxnId="{0A4ABE94-8196-42FE-8975-6F476039412B}">
      <dgm:prSet/>
      <dgm:spPr/>
      <dgm:t>
        <a:bodyPr/>
        <a:lstStyle/>
        <a:p>
          <a:endParaRPr lang="en-US"/>
        </a:p>
      </dgm:t>
    </dgm:pt>
    <dgm:pt modelId="{61339583-5A88-4D4F-9AAD-069F32DD1B78}">
      <dgm:prSet/>
      <dgm:spPr/>
      <dgm:t>
        <a:bodyPr/>
        <a:lstStyle/>
        <a:p>
          <a:r>
            <a:rPr lang="en-US" b="1"/>
            <a:t>Windows Recall</a:t>
          </a:r>
          <a:r>
            <a:rPr lang="ko-KR" b="1"/>
            <a:t>에서 </a:t>
          </a:r>
          <a:r>
            <a:rPr lang="en-US" b="1"/>
            <a:t>Phi Silica</a:t>
          </a:r>
          <a:r>
            <a:rPr lang="ko-KR" b="1"/>
            <a:t>가 자연어 처리 및 이미지 분석에 사용됨</a:t>
          </a:r>
          <a:endParaRPr lang="en-US"/>
        </a:p>
      </dgm:t>
    </dgm:pt>
    <dgm:pt modelId="{73D39E4E-DF6E-4F78-A99B-5548B4D39304}" type="parTrans" cxnId="{C8E8E9BD-C141-417B-9352-A165CC3B1050}">
      <dgm:prSet/>
      <dgm:spPr/>
      <dgm:t>
        <a:bodyPr/>
        <a:lstStyle/>
        <a:p>
          <a:endParaRPr lang="en-US"/>
        </a:p>
      </dgm:t>
    </dgm:pt>
    <dgm:pt modelId="{9B5A3CAD-431F-42FE-B8CA-AFF3B468956A}" type="sibTrans" cxnId="{C8E8E9BD-C141-417B-9352-A165CC3B1050}">
      <dgm:prSet/>
      <dgm:spPr/>
      <dgm:t>
        <a:bodyPr/>
        <a:lstStyle/>
        <a:p>
          <a:endParaRPr lang="en-US"/>
        </a:p>
      </dgm:t>
    </dgm:pt>
    <dgm:pt modelId="{7E6378FC-87C0-46FE-A417-630DBF09C43F}" type="pres">
      <dgm:prSet presAssocID="{5E8AEB37-D08C-4A15-B7A8-3B6C6846B240}" presName="linear" presStyleCnt="0">
        <dgm:presLayoutVars>
          <dgm:animLvl val="lvl"/>
          <dgm:resizeHandles val="exact"/>
        </dgm:presLayoutVars>
      </dgm:prSet>
      <dgm:spPr/>
    </dgm:pt>
    <dgm:pt modelId="{CF1A78B6-9CFC-46AC-B74F-EB74847C456F}" type="pres">
      <dgm:prSet presAssocID="{3FA2A227-0B0B-4C05-8EC7-DB74A8FB2DA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981A67-14E4-444B-AA78-EC0C70301A85}" type="pres">
      <dgm:prSet presAssocID="{3FA2A227-0B0B-4C05-8EC7-DB74A8FB2DAA}" presName="childText" presStyleLbl="revTx" presStyleIdx="0" presStyleCnt="2">
        <dgm:presLayoutVars>
          <dgm:bulletEnabled val="1"/>
        </dgm:presLayoutVars>
      </dgm:prSet>
      <dgm:spPr/>
    </dgm:pt>
    <dgm:pt modelId="{C23FA63D-F676-4B7B-A5C5-B373AC6AAE54}" type="pres">
      <dgm:prSet presAssocID="{03187168-C08C-4880-BF32-145FFDCAC6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CB4E87-0054-4921-8E12-4CA87EBF1DBB}" type="pres">
      <dgm:prSet presAssocID="{03187168-C08C-4880-BF32-145FFDCAC68C}" presName="childText" presStyleLbl="revTx" presStyleIdx="1" presStyleCnt="2">
        <dgm:presLayoutVars>
          <dgm:bulletEnabled val="1"/>
        </dgm:presLayoutVars>
      </dgm:prSet>
      <dgm:spPr/>
    </dgm:pt>
    <dgm:pt modelId="{D08739EA-79B3-4ED9-9B31-7D7B3805FB29}" type="pres">
      <dgm:prSet presAssocID="{61339583-5A88-4D4F-9AAD-069F32DD1B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6C15704-6291-4995-A15A-5F243E094D23}" srcId="{3FA2A227-0B0B-4C05-8EC7-DB74A8FB2DAA}" destId="{04CCDD6C-C012-487E-B900-996D4BDD98BB}" srcOrd="0" destOrd="0" parTransId="{2E62349B-25D0-4C96-9176-D3C59ECF6203}" sibTransId="{DA1A54D9-2B5A-47DB-B99E-3F7FB3B533B2}"/>
    <dgm:cxn modelId="{F12B6F22-ABFB-4E8C-A737-591A345FC99D}" srcId="{3FA2A227-0B0B-4C05-8EC7-DB74A8FB2DAA}" destId="{8BF43688-CE5A-4966-BA49-1F138761480C}" srcOrd="2" destOrd="0" parTransId="{6F686FE8-0A21-4DAE-A563-D534292B7334}" sibTransId="{711E7B03-21A7-4DE3-97B8-62AF04905A7A}"/>
    <dgm:cxn modelId="{F3B6FC68-9B21-4F70-AD48-D1DC29F7618D}" type="presOf" srcId="{03187168-C08C-4880-BF32-145FFDCAC68C}" destId="{C23FA63D-F676-4B7B-A5C5-B373AC6AAE54}" srcOrd="0" destOrd="0" presId="urn:microsoft.com/office/officeart/2005/8/layout/vList2"/>
    <dgm:cxn modelId="{45BB694C-CCDE-4FA9-8079-9485BC41122E}" srcId="{5E8AEB37-D08C-4A15-B7A8-3B6C6846B240}" destId="{03187168-C08C-4880-BF32-145FFDCAC68C}" srcOrd="1" destOrd="0" parTransId="{BA94E1E3-A59C-4B1D-8D15-7014431567D5}" sibTransId="{B1322BE9-B754-4344-8568-7709E16BCABD}"/>
    <dgm:cxn modelId="{1B9B624E-754A-4E20-BED0-413B15DFCF39}" srcId="{3FA2A227-0B0B-4C05-8EC7-DB74A8FB2DAA}" destId="{CA0D3A1D-AED1-46C7-BDC5-0CC0E8AD7C2E}" srcOrd="1" destOrd="0" parTransId="{F988B6F2-163D-40AF-9E29-7B4E44DF8AA1}" sibTransId="{6A76A7A8-92BA-49ED-A8AA-55938B6CA1F1}"/>
    <dgm:cxn modelId="{84919C72-726E-4FD9-93E0-7DEA52A6234D}" type="presOf" srcId="{0098DE6A-AA87-40C7-92DF-C370B2ECC73A}" destId="{E6CB4E87-0054-4921-8E12-4CA87EBF1DBB}" srcOrd="0" destOrd="1" presId="urn:microsoft.com/office/officeart/2005/8/layout/vList2"/>
    <dgm:cxn modelId="{DD779856-2B94-4CCD-8D74-7999041E2CEC}" type="presOf" srcId="{CA0D3A1D-AED1-46C7-BDC5-0CC0E8AD7C2E}" destId="{24981A67-14E4-444B-AA78-EC0C70301A85}" srcOrd="0" destOrd="1" presId="urn:microsoft.com/office/officeart/2005/8/layout/vList2"/>
    <dgm:cxn modelId="{8C083878-6206-4B55-81BB-DF82953CEB10}" type="presOf" srcId="{04CCDD6C-C012-487E-B900-996D4BDD98BB}" destId="{24981A67-14E4-444B-AA78-EC0C70301A85}" srcOrd="0" destOrd="0" presId="urn:microsoft.com/office/officeart/2005/8/layout/vList2"/>
    <dgm:cxn modelId="{0B808E58-B439-4371-B80C-2BA37860DC4B}" srcId="{03187168-C08C-4880-BF32-145FFDCAC68C}" destId="{9EAAF58A-F9D3-4490-ADDF-B902F7425303}" srcOrd="0" destOrd="0" parTransId="{0409C4C3-2B5F-4876-AE68-2FCFBDF7B275}" sibTransId="{79261494-D46E-453B-A443-3D88AC0E5136}"/>
    <dgm:cxn modelId="{0A4ABE94-8196-42FE-8975-6F476039412B}" srcId="{9EAAF58A-F9D3-4490-ADDF-B902F7425303}" destId="{0098DE6A-AA87-40C7-92DF-C370B2ECC73A}" srcOrd="0" destOrd="0" parTransId="{E7DAD153-138A-4F7D-B7C7-209D1BABCF76}" sibTransId="{6D431B94-F872-4982-B825-1C9821995230}"/>
    <dgm:cxn modelId="{87C14C9D-216D-4353-8E2E-0D78A4A74891}" type="presOf" srcId="{61339583-5A88-4D4F-9AAD-069F32DD1B78}" destId="{D08739EA-79B3-4ED9-9B31-7D7B3805FB29}" srcOrd="0" destOrd="0" presId="urn:microsoft.com/office/officeart/2005/8/layout/vList2"/>
    <dgm:cxn modelId="{4BB723A8-D2B6-4B6B-BD25-A15AC10B49A0}" srcId="{5E8AEB37-D08C-4A15-B7A8-3B6C6846B240}" destId="{3FA2A227-0B0B-4C05-8EC7-DB74A8FB2DAA}" srcOrd="0" destOrd="0" parTransId="{4C9CB17F-7C42-4EC9-B2A9-BABDB4DD6538}" sibTransId="{BACBA16C-21D6-464A-9753-4331B59ED9CB}"/>
    <dgm:cxn modelId="{D05135AE-81BE-4261-B210-FACB170BFCBF}" type="presOf" srcId="{5E8AEB37-D08C-4A15-B7A8-3B6C6846B240}" destId="{7E6378FC-87C0-46FE-A417-630DBF09C43F}" srcOrd="0" destOrd="0" presId="urn:microsoft.com/office/officeart/2005/8/layout/vList2"/>
    <dgm:cxn modelId="{B66092B1-CC4B-45EB-A4D2-3EC74E70DD2A}" type="presOf" srcId="{3FA2A227-0B0B-4C05-8EC7-DB74A8FB2DAA}" destId="{CF1A78B6-9CFC-46AC-B74F-EB74847C456F}" srcOrd="0" destOrd="0" presId="urn:microsoft.com/office/officeart/2005/8/layout/vList2"/>
    <dgm:cxn modelId="{5AD4CDBD-C876-4136-98BD-91DC55AD8982}" type="presOf" srcId="{9EAAF58A-F9D3-4490-ADDF-B902F7425303}" destId="{E6CB4E87-0054-4921-8E12-4CA87EBF1DBB}" srcOrd="0" destOrd="0" presId="urn:microsoft.com/office/officeart/2005/8/layout/vList2"/>
    <dgm:cxn modelId="{C8E8E9BD-C141-417B-9352-A165CC3B1050}" srcId="{5E8AEB37-D08C-4A15-B7A8-3B6C6846B240}" destId="{61339583-5A88-4D4F-9AAD-069F32DD1B78}" srcOrd="2" destOrd="0" parTransId="{73D39E4E-DF6E-4F78-A99B-5548B4D39304}" sibTransId="{9B5A3CAD-431F-42FE-B8CA-AFF3B468956A}"/>
    <dgm:cxn modelId="{F3F3DBCC-8F1D-4108-A4CE-7E84E0397B38}" type="presOf" srcId="{8BF43688-CE5A-4966-BA49-1F138761480C}" destId="{24981A67-14E4-444B-AA78-EC0C70301A85}" srcOrd="0" destOrd="2" presId="urn:microsoft.com/office/officeart/2005/8/layout/vList2"/>
    <dgm:cxn modelId="{FFFE2864-A654-4078-B4E5-A388834F13BF}" type="presParOf" srcId="{7E6378FC-87C0-46FE-A417-630DBF09C43F}" destId="{CF1A78B6-9CFC-46AC-B74F-EB74847C456F}" srcOrd="0" destOrd="0" presId="urn:microsoft.com/office/officeart/2005/8/layout/vList2"/>
    <dgm:cxn modelId="{40224621-496E-4C80-BBB9-8771137D47D4}" type="presParOf" srcId="{7E6378FC-87C0-46FE-A417-630DBF09C43F}" destId="{24981A67-14E4-444B-AA78-EC0C70301A85}" srcOrd="1" destOrd="0" presId="urn:microsoft.com/office/officeart/2005/8/layout/vList2"/>
    <dgm:cxn modelId="{1D8142BE-61FF-4630-BF5E-CC29BDA3E85D}" type="presParOf" srcId="{7E6378FC-87C0-46FE-A417-630DBF09C43F}" destId="{C23FA63D-F676-4B7B-A5C5-B373AC6AAE54}" srcOrd="2" destOrd="0" presId="urn:microsoft.com/office/officeart/2005/8/layout/vList2"/>
    <dgm:cxn modelId="{AF4125CB-EE19-4900-BA08-15B1BC3A21A1}" type="presParOf" srcId="{7E6378FC-87C0-46FE-A417-630DBF09C43F}" destId="{E6CB4E87-0054-4921-8E12-4CA87EBF1DBB}" srcOrd="3" destOrd="0" presId="urn:microsoft.com/office/officeart/2005/8/layout/vList2"/>
    <dgm:cxn modelId="{463B804B-BE57-4973-99DA-141C282B7A3F}" type="presParOf" srcId="{7E6378FC-87C0-46FE-A417-630DBF09C43F}" destId="{D08739EA-79B3-4ED9-9B31-7D7B3805FB2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0DFC4F-C3A0-4A9A-B794-EE5B1A5A99B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1228DC-4A90-4DDF-A7CC-2554B56A3C3A}">
      <dgm:prSet/>
      <dgm:spPr/>
      <dgm:t>
        <a:bodyPr/>
        <a:lstStyle/>
        <a:p>
          <a:r>
            <a:rPr lang="en-US"/>
            <a:t>Microsoft</a:t>
          </a:r>
          <a:r>
            <a:rPr lang="ko-KR"/>
            <a:t>에서 개발한 소형 언어 모델</a:t>
          </a:r>
          <a:r>
            <a:rPr lang="en-US"/>
            <a:t>(SLM)</a:t>
          </a:r>
        </a:p>
      </dgm:t>
    </dgm:pt>
    <dgm:pt modelId="{78F386DA-76F6-48B4-A033-A80C411C1F6C}" type="parTrans" cxnId="{97E76E58-C40F-4C12-AEA2-81322F757DE9}">
      <dgm:prSet/>
      <dgm:spPr/>
      <dgm:t>
        <a:bodyPr/>
        <a:lstStyle/>
        <a:p>
          <a:endParaRPr lang="en-US"/>
        </a:p>
      </dgm:t>
    </dgm:pt>
    <dgm:pt modelId="{C11182CE-0D67-4FCB-AF1D-47223310867D}" type="sibTrans" cxnId="{97E76E58-C40F-4C12-AEA2-81322F757DE9}">
      <dgm:prSet/>
      <dgm:spPr/>
      <dgm:t>
        <a:bodyPr/>
        <a:lstStyle/>
        <a:p>
          <a:endParaRPr lang="en-US"/>
        </a:p>
      </dgm:t>
    </dgm:pt>
    <dgm:pt modelId="{13311CDE-AA96-4967-8935-1B0DD37D4CBF}">
      <dgm:prSet/>
      <dgm:spPr/>
      <dgm:t>
        <a:bodyPr/>
        <a:lstStyle/>
        <a:p>
          <a:r>
            <a:rPr lang="en-US"/>
            <a:t>Windows 11 Copilot+ PC</a:t>
          </a:r>
          <a:r>
            <a:rPr lang="ko-KR"/>
            <a:t>에서 동작하며</a:t>
          </a:r>
          <a:r>
            <a:rPr lang="en-US"/>
            <a:t>, </a:t>
          </a:r>
          <a:r>
            <a:rPr lang="ko-KR"/>
            <a:t>장치</a:t>
          </a:r>
          <a:r>
            <a:rPr lang="en-US"/>
            <a:t> </a:t>
          </a:r>
          <a:r>
            <a:rPr lang="ko-KR"/>
            <a:t>내</a:t>
          </a:r>
          <a:r>
            <a:rPr lang="en-US"/>
            <a:t>(on-device)</a:t>
          </a:r>
          <a:r>
            <a:rPr lang="ko-KR"/>
            <a:t>에서 작동하도록 설계됨</a:t>
          </a:r>
          <a:endParaRPr lang="en-US"/>
        </a:p>
      </dgm:t>
    </dgm:pt>
    <dgm:pt modelId="{65C1DA0C-B51F-4FA8-9359-8999F21779A9}" type="parTrans" cxnId="{25211095-7544-4959-99DF-4E8386A2ACE7}">
      <dgm:prSet/>
      <dgm:spPr/>
      <dgm:t>
        <a:bodyPr/>
        <a:lstStyle/>
        <a:p>
          <a:endParaRPr lang="en-US"/>
        </a:p>
      </dgm:t>
    </dgm:pt>
    <dgm:pt modelId="{9CB6FFB2-E7DD-4768-91C9-C99822C6C4CC}" type="sibTrans" cxnId="{25211095-7544-4959-99DF-4E8386A2ACE7}">
      <dgm:prSet/>
      <dgm:spPr/>
      <dgm:t>
        <a:bodyPr/>
        <a:lstStyle/>
        <a:p>
          <a:endParaRPr lang="en-US"/>
        </a:p>
      </dgm:t>
    </dgm:pt>
    <dgm:pt modelId="{DD136F47-FE10-4308-998A-C0C733001F35}">
      <dgm:prSet/>
      <dgm:spPr/>
      <dgm:t>
        <a:bodyPr/>
        <a:lstStyle/>
        <a:p>
          <a:r>
            <a:rPr lang="en-US"/>
            <a:t>Snapdragon X </a:t>
          </a:r>
          <a:r>
            <a:rPr lang="ko-KR"/>
            <a:t>시리즈의 </a:t>
          </a:r>
          <a:r>
            <a:rPr lang="en-US"/>
            <a:t>NPU</a:t>
          </a:r>
          <a:r>
            <a:rPr lang="ko-KR"/>
            <a:t>를 시작으로 지원이 확대될 예정</a:t>
          </a:r>
          <a:endParaRPr lang="en-US"/>
        </a:p>
      </dgm:t>
    </dgm:pt>
    <dgm:pt modelId="{BC084271-17EB-4AAC-9F65-A94364E1C87C}" type="parTrans" cxnId="{14D49687-4523-4ECD-A9D2-E8B3B302522C}">
      <dgm:prSet/>
      <dgm:spPr/>
      <dgm:t>
        <a:bodyPr/>
        <a:lstStyle/>
        <a:p>
          <a:endParaRPr lang="en-US"/>
        </a:p>
      </dgm:t>
    </dgm:pt>
    <dgm:pt modelId="{7A7331DA-94A2-4F3D-B422-B98A5EA847D2}" type="sibTrans" cxnId="{14D49687-4523-4ECD-A9D2-E8B3B302522C}">
      <dgm:prSet/>
      <dgm:spPr/>
      <dgm:t>
        <a:bodyPr/>
        <a:lstStyle/>
        <a:p>
          <a:endParaRPr lang="en-US"/>
        </a:p>
      </dgm:t>
    </dgm:pt>
    <dgm:pt modelId="{EDB09AE3-1F72-4607-B275-20AD84A659C5}">
      <dgm:prSet/>
      <dgm:spPr/>
      <dgm:t>
        <a:bodyPr/>
        <a:lstStyle/>
        <a:p>
          <a:r>
            <a:rPr lang="ko-KR"/>
            <a:t>첫 토큰까지의 시간</a:t>
          </a:r>
          <a:r>
            <a:rPr lang="en-US"/>
            <a:t>: </a:t>
          </a:r>
          <a:r>
            <a:rPr lang="ko-KR"/>
            <a:t>짧은 프롬프트에 대해서 </a:t>
          </a:r>
          <a:r>
            <a:rPr lang="en-US"/>
            <a:t>230ms</a:t>
          </a:r>
        </a:p>
      </dgm:t>
    </dgm:pt>
    <dgm:pt modelId="{18E38F31-857E-41AB-BBF9-1E868191D418}" type="parTrans" cxnId="{1FCF5DC0-7B5F-4347-90F6-BB2CA5DCBA53}">
      <dgm:prSet/>
      <dgm:spPr/>
      <dgm:t>
        <a:bodyPr/>
        <a:lstStyle/>
        <a:p>
          <a:endParaRPr lang="en-US"/>
        </a:p>
      </dgm:t>
    </dgm:pt>
    <dgm:pt modelId="{EB94221D-7636-4625-BC49-67998EE80056}" type="sibTrans" cxnId="{1FCF5DC0-7B5F-4347-90F6-BB2CA5DCBA53}">
      <dgm:prSet/>
      <dgm:spPr/>
      <dgm:t>
        <a:bodyPr/>
        <a:lstStyle/>
        <a:p>
          <a:endParaRPr lang="en-US"/>
        </a:p>
      </dgm:t>
    </dgm:pt>
    <dgm:pt modelId="{A23D550D-F364-49E7-A3E1-B9828385550F}">
      <dgm:prSet/>
      <dgm:spPr/>
      <dgm:t>
        <a:bodyPr/>
        <a:lstStyle/>
        <a:p>
          <a:r>
            <a:rPr lang="ko-KR"/>
            <a:t>스루풋</a:t>
          </a:r>
          <a:r>
            <a:rPr lang="en-US"/>
            <a:t>: </a:t>
          </a:r>
          <a:r>
            <a:rPr lang="ko-KR"/>
            <a:t>최대 초당 </a:t>
          </a:r>
          <a:r>
            <a:rPr lang="en-US"/>
            <a:t>20</a:t>
          </a:r>
          <a:r>
            <a:rPr lang="ko-KR"/>
            <a:t>토큰</a:t>
          </a:r>
          <a:endParaRPr lang="en-US"/>
        </a:p>
      </dgm:t>
    </dgm:pt>
    <dgm:pt modelId="{476D2C88-1365-4910-B443-90A599C87061}" type="parTrans" cxnId="{DB67D8D8-18A5-46D4-B6DF-3520B5A0BEEA}">
      <dgm:prSet/>
      <dgm:spPr/>
      <dgm:t>
        <a:bodyPr/>
        <a:lstStyle/>
        <a:p>
          <a:endParaRPr lang="en-US"/>
        </a:p>
      </dgm:t>
    </dgm:pt>
    <dgm:pt modelId="{FE66BD53-F93A-438C-B711-B5DCFC1FE5F8}" type="sibTrans" cxnId="{DB67D8D8-18A5-46D4-B6DF-3520B5A0BEEA}">
      <dgm:prSet/>
      <dgm:spPr/>
      <dgm:t>
        <a:bodyPr/>
        <a:lstStyle/>
        <a:p>
          <a:endParaRPr lang="en-US"/>
        </a:p>
      </dgm:t>
    </dgm:pt>
    <dgm:pt modelId="{50C3A3B0-A3D2-4D1E-963A-BE132F8ACB74}">
      <dgm:prSet/>
      <dgm:spPr/>
      <dgm:t>
        <a:bodyPr/>
        <a:lstStyle/>
        <a:p>
          <a:r>
            <a:rPr lang="ko-KR"/>
            <a:t>컨텍스트 길이</a:t>
          </a:r>
          <a:r>
            <a:rPr lang="en-US"/>
            <a:t>: 2K</a:t>
          </a:r>
        </a:p>
      </dgm:t>
    </dgm:pt>
    <dgm:pt modelId="{691F18F0-45F2-48D5-8C29-F1ACFC9F2F5F}" type="parTrans" cxnId="{30ECEB29-C023-44DC-A2C5-575EB4EF841C}">
      <dgm:prSet/>
      <dgm:spPr/>
      <dgm:t>
        <a:bodyPr/>
        <a:lstStyle/>
        <a:p>
          <a:endParaRPr lang="en-US"/>
        </a:p>
      </dgm:t>
    </dgm:pt>
    <dgm:pt modelId="{F477D4B7-4E41-413A-8E6E-C96D988C3260}" type="sibTrans" cxnId="{30ECEB29-C023-44DC-A2C5-575EB4EF841C}">
      <dgm:prSet/>
      <dgm:spPr/>
      <dgm:t>
        <a:bodyPr/>
        <a:lstStyle/>
        <a:p>
          <a:endParaRPr lang="en-US"/>
        </a:p>
      </dgm:t>
    </dgm:pt>
    <dgm:pt modelId="{FCA6ED51-DFFF-4A38-9863-95A17655A041}" type="pres">
      <dgm:prSet presAssocID="{930DFC4F-C3A0-4A9A-B794-EE5B1A5A99B0}" presName="linear" presStyleCnt="0">
        <dgm:presLayoutVars>
          <dgm:animLvl val="lvl"/>
          <dgm:resizeHandles val="exact"/>
        </dgm:presLayoutVars>
      </dgm:prSet>
      <dgm:spPr/>
    </dgm:pt>
    <dgm:pt modelId="{E764145E-10A2-445E-9CF5-111A51604E25}" type="pres">
      <dgm:prSet presAssocID="{5B1228DC-4A90-4DDF-A7CC-2554B56A3C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CE1689F-F31E-4617-8E28-2BF0E11C133F}" type="pres">
      <dgm:prSet presAssocID="{C11182CE-0D67-4FCB-AF1D-47223310867D}" presName="spacer" presStyleCnt="0"/>
      <dgm:spPr/>
    </dgm:pt>
    <dgm:pt modelId="{5096952B-89BA-4181-9700-E5190A39A764}" type="pres">
      <dgm:prSet presAssocID="{13311CDE-AA96-4967-8935-1B0DD37D4C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55A40B-0F4B-4980-B70F-8CE597DF8B29}" type="pres">
      <dgm:prSet presAssocID="{9CB6FFB2-E7DD-4768-91C9-C99822C6C4CC}" presName="spacer" presStyleCnt="0"/>
      <dgm:spPr/>
    </dgm:pt>
    <dgm:pt modelId="{89596F3A-F644-4610-BE77-C4B3A7B57B2B}" type="pres">
      <dgm:prSet presAssocID="{DD136F47-FE10-4308-998A-C0C733001F3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AE4E4D-C134-49E3-8793-E10265B25E88}" type="pres">
      <dgm:prSet presAssocID="{DD136F47-FE10-4308-998A-C0C733001F3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F8EEC03-490C-478C-88D7-9784A1459508}" type="presOf" srcId="{A23D550D-F364-49E7-A3E1-B9828385550F}" destId="{60AE4E4D-C134-49E3-8793-E10265B25E88}" srcOrd="0" destOrd="1" presId="urn:microsoft.com/office/officeart/2005/8/layout/vList2"/>
    <dgm:cxn modelId="{30ECEB29-C023-44DC-A2C5-575EB4EF841C}" srcId="{DD136F47-FE10-4308-998A-C0C733001F35}" destId="{50C3A3B0-A3D2-4D1E-963A-BE132F8ACB74}" srcOrd="2" destOrd="0" parTransId="{691F18F0-45F2-48D5-8C29-F1ACFC9F2F5F}" sibTransId="{F477D4B7-4E41-413A-8E6E-C96D988C3260}"/>
    <dgm:cxn modelId="{B539422C-39DC-409D-987E-D9E265CE4860}" type="presOf" srcId="{50C3A3B0-A3D2-4D1E-963A-BE132F8ACB74}" destId="{60AE4E4D-C134-49E3-8793-E10265B25E88}" srcOrd="0" destOrd="2" presId="urn:microsoft.com/office/officeart/2005/8/layout/vList2"/>
    <dgm:cxn modelId="{66281750-19A3-42A1-BCAD-2713EEB158C5}" type="presOf" srcId="{13311CDE-AA96-4967-8935-1B0DD37D4CBF}" destId="{5096952B-89BA-4181-9700-E5190A39A764}" srcOrd="0" destOrd="0" presId="urn:microsoft.com/office/officeart/2005/8/layout/vList2"/>
    <dgm:cxn modelId="{97E76E58-C40F-4C12-AEA2-81322F757DE9}" srcId="{930DFC4F-C3A0-4A9A-B794-EE5B1A5A99B0}" destId="{5B1228DC-4A90-4DDF-A7CC-2554B56A3C3A}" srcOrd="0" destOrd="0" parTransId="{78F386DA-76F6-48B4-A033-A80C411C1F6C}" sibTransId="{C11182CE-0D67-4FCB-AF1D-47223310867D}"/>
    <dgm:cxn modelId="{14D49687-4523-4ECD-A9D2-E8B3B302522C}" srcId="{930DFC4F-C3A0-4A9A-B794-EE5B1A5A99B0}" destId="{DD136F47-FE10-4308-998A-C0C733001F35}" srcOrd="2" destOrd="0" parTransId="{BC084271-17EB-4AAC-9F65-A94364E1C87C}" sibTransId="{7A7331DA-94A2-4F3D-B422-B98A5EA847D2}"/>
    <dgm:cxn modelId="{4B2BB68D-49C8-4E10-8A27-F1FE7042306F}" type="presOf" srcId="{930DFC4F-C3A0-4A9A-B794-EE5B1A5A99B0}" destId="{FCA6ED51-DFFF-4A38-9863-95A17655A041}" srcOrd="0" destOrd="0" presId="urn:microsoft.com/office/officeart/2005/8/layout/vList2"/>
    <dgm:cxn modelId="{25211095-7544-4959-99DF-4E8386A2ACE7}" srcId="{930DFC4F-C3A0-4A9A-B794-EE5B1A5A99B0}" destId="{13311CDE-AA96-4967-8935-1B0DD37D4CBF}" srcOrd="1" destOrd="0" parTransId="{65C1DA0C-B51F-4FA8-9359-8999F21779A9}" sibTransId="{9CB6FFB2-E7DD-4768-91C9-C99822C6C4CC}"/>
    <dgm:cxn modelId="{9B594E96-6C4B-4ADD-AF81-AB882FD3FFB9}" type="presOf" srcId="{5B1228DC-4A90-4DDF-A7CC-2554B56A3C3A}" destId="{E764145E-10A2-445E-9CF5-111A51604E25}" srcOrd="0" destOrd="0" presId="urn:microsoft.com/office/officeart/2005/8/layout/vList2"/>
    <dgm:cxn modelId="{1FCF5DC0-7B5F-4347-90F6-BB2CA5DCBA53}" srcId="{DD136F47-FE10-4308-998A-C0C733001F35}" destId="{EDB09AE3-1F72-4607-B275-20AD84A659C5}" srcOrd="0" destOrd="0" parTransId="{18E38F31-857E-41AB-BBF9-1E868191D418}" sibTransId="{EB94221D-7636-4625-BC49-67998EE80056}"/>
    <dgm:cxn modelId="{DB67D8D8-18A5-46D4-B6DF-3520B5A0BEEA}" srcId="{DD136F47-FE10-4308-998A-C0C733001F35}" destId="{A23D550D-F364-49E7-A3E1-B9828385550F}" srcOrd="1" destOrd="0" parTransId="{476D2C88-1365-4910-B443-90A599C87061}" sibTransId="{FE66BD53-F93A-438C-B711-B5DCFC1FE5F8}"/>
    <dgm:cxn modelId="{3A09C9DA-3512-432F-9CA4-3A7F4A5CF617}" type="presOf" srcId="{DD136F47-FE10-4308-998A-C0C733001F35}" destId="{89596F3A-F644-4610-BE77-C4B3A7B57B2B}" srcOrd="0" destOrd="0" presId="urn:microsoft.com/office/officeart/2005/8/layout/vList2"/>
    <dgm:cxn modelId="{C04CFDEB-9A39-484C-865E-22B1D7E61D9D}" type="presOf" srcId="{EDB09AE3-1F72-4607-B275-20AD84A659C5}" destId="{60AE4E4D-C134-49E3-8793-E10265B25E88}" srcOrd="0" destOrd="0" presId="urn:microsoft.com/office/officeart/2005/8/layout/vList2"/>
    <dgm:cxn modelId="{D58C7473-B856-4B8B-8D28-67E015B7A474}" type="presParOf" srcId="{FCA6ED51-DFFF-4A38-9863-95A17655A041}" destId="{E764145E-10A2-445E-9CF5-111A51604E25}" srcOrd="0" destOrd="0" presId="urn:microsoft.com/office/officeart/2005/8/layout/vList2"/>
    <dgm:cxn modelId="{BB32F1ED-275E-4C4A-9919-ED9F7465F7E0}" type="presParOf" srcId="{FCA6ED51-DFFF-4A38-9863-95A17655A041}" destId="{1CE1689F-F31E-4617-8E28-2BF0E11C133F}" srcOrd="1" destOrd="0" presId="urn:microsoft.com/office/officeart/2005/8/layout/vList2"/>
    <dgm:cxn modelId="{95967BE5-63E5-41E0-AE8C-8120D84DD8E2}" type="presParOf" srcId="{FCA6ED51-DFFF-4A38-9863-95A17655A041}" destId="{5096952B-89BA-4181-9700-E5190A39A764}" srcOrd="2" destOrd="0" presId="urn:microsoft.com/office/officeart/2005/8/layout/vList2"/>
    <dgm:cxn modelId="{0DC2FDB0-F682-4C6A-8406-3BBED203DC40}" type="presParOf" srcId="{FCA6ED51-DFFF-4A38-9863-95A17655A041}" destId="{7755A40B-0F4B-4980-B70F-8CE597DF8B29}" srcOrd="3" destOrd="0" presId="urn:microsoft.com/office/officeart/2005/8/layout/vList2"/>
    <dgm:cxn modelId="{D0A99242-5472-402B-983C-FF9FFDD05469}" type="presParOf" srcId="{FCA6ED51-DFFF-4A38-9863-95A17655A041}" destId="{89596F3A-F644-4610-BE77-C4B3A7B57B2B}" srcOrd="4" destOrd="0" presId="urn:microsoft.com/office/officeart/2005/8/layout/vList2"/>
    <dgm:cxn modelId="{0249FD57-C5D9-419C-9F45-AA618AB74B9D}" type="presParOf" srcId="{FCA6ED51-DFFF-4A38-9863-95A17655A041}" destId="{60AE4E4D-C134-49E3-8793-E10265B25E8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9B12FA-6B7B-4421-A4FE-01992E71C6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77B45F-1846-4634-B859-EDE829564A54}">
      <dgm:prSet/>
      <dgm:spPr/>
      <dgm:t>
        <a:bodyPr/>
        <a:lstStyle/>
        <a:p>
          <a:r>
            <a:rPr lang="en-US"/>
            <a:t>Windows App SDK 1.7 Experimental 3</a:t>
          </a:r>
          <a:r>
            <a:rPr lang="ko-KR"/>
            <a:t> 버전에 포함된 </a:t>
          </a:r>
          <a:r>
            <a:rPr lang="en-US"/>
            <a:t>Phi Silica</a:t>
          </a:r>
          <a:r>
            <a:rPr lang="ko-KR"/>
            <a:t>를 포함한 </a:t>
          </a:r>
          <a:r>
            <a:rPr lang="en-US"/>
            <a:t>AI </a:t>
          </a:r>
          <a:r>
            <a:rPr lang="ko-KR"/>
            <a:t>기능을 제공하는 </a:t>
          </a:r>
          <a:r>
            <a:rPr lang="en-US"/>
            <a:t>API</a:t>
          </a:r>
        </a:p>
      </dgm:t>
    </dgm:pt>
    <dgm:pt modelId="{444D609A-BDF4-478D-A8C7-DFE6D001592E}" type="parTrans" cxnId="{A54751C6-D088-410F-9923-8022378F7350}">
      <dgm:prSet/>
      <dgm:spPr/>
      <dgm:t>
        <a:bodyPr/>
        <a:lstStyle/>
        <a:p>
          <a:endParaRPr lang="en-US"/>
        </a:p>
      </dgm:t>
    </dgm:pt>
    <dgm:pt modelId="{F8659BF4-8199-4FF6-9B77-F3EBCA7274DE}" type="sibTrans" cxnId="{A54751C6-D088-410F-9923-8022378F7350}">
      <dgm:prSet/>
      <dgm:spPr/>
      <dgm:t>
        <a:bodyPr/>
        <a:lstStyle/>
        <a:p>
          <a:endParaRPr lang="en-US"/>
        </a:p>
      </dgm:t>
    </dgm:pt>
    <dgm:pt modelId="{4A49CEC3-362F-499F-81FD-82B4EBDF7F2D}">
      <dgm:prSet/>
      <dgm:spPr/>
      <dgm:t>
        <a:bodyPr/>
        <a:lstStyle/>
        <a:p>
          <a:r>
            <a:rPr lang="en-US"/>
            <a:t>Phi Silica</a:t>
          </a:r>
        </a:p>
      </dgm:t>
    </dgm:pt>
    <dgm:pt modelId="{222AEE80-7A11-479F-9FEA-1E331A8D5AC7}" type="parTrans" cxnId="{8D598F06-B2E9-481A-83CA-964A056A2634}">
      <dgm:prSet/>
      <dgm:spPr/>
      <dgm:t>
        <a:bodyPr/>
        <a:lstStyle/>
        <a:p>
          <a:endParaRPr lang="en-US"/>
        </a:p>
      </dgm:t>
    </dgm:pt>
    <dgm:pt modelId="{47FF3947-BF3F-4593-95A2-803032825F7E}" type="sibTrans" cxnId="{8D598F06-B2E9-481A-83CA-964A056A2634}">
      <dgm:prSet/>
      <dgm:spPr/>
      <dgm:t>
        <a:bodyPr/>
        <a:lstStyle/>
        <a:p>
          <a:endParaRPr lang="en-US"/>
        </a:p>
      </dgm:t>
    </dgm:pt>
    <dgm:pt modelId="{9DF68507-DF48-46BA-9B62-5C7DB9181909}">
      <dgm:prSet/>
      <dgm:spPr/>
      <dgm:t>
        <a:bodyPr/>
        <a:lstStyle/>
        <a:p>
          <a:r>
            <a:rPr lang="en-US"/>
            <a:t>Text Recognition with OCR</a:t>
          </a:r>
        </a:p>
      </dgm:t>
    </dgm:pt>
    <dgm:pt modelId="{B3953688-56C4-4658-A36C-E72AECA1B2BB}" type="parTrans" cxnId="{8800E3AD-C90B-4F5F-8318-7A4774895E7B}">
      <dgm:prSet/>
      <dgm:spPr/>
      <dgm:t>
        <a:bodyPr/>
        <a:lstStyle/>
        <a:p>
          <a:endParaRPr lang="en-US"/>
        </a:p>
      </dgm:t>
    </dgm:pt>
    <dgm:pt modelId="{7A3309E0-0140-49A8-8AC3-3E14B196FF2A}" type="sibTrans" cxnId="{8800E3AD-C90B-4F5F-8318-7A4774895E7B}">
      <dgm:prSet/>
      <dgm:spPr/>
      <dgm:t>
        <a:bodyPr/>
        <a:lstStyle/>
        <a:p>
          <a:endParaRPr lang="en-US"/>
        </a:p>
      </dgm:t>
    </dgm:pt>
    <dgm:pt modelId="{82445874-BAEA-4FC9-83A7-E15E19B1735F}">
      <dgm:prSet/>
      <dgm:spPr/>
      <dgm:t>
        <a:bodyPr/>
        <a:lstStyle/>
        <a:p>
          <a:r>
            <a:rPr lang="en-US"/>
            <a:t>Imaging APIs</a:t>
          </a:r>
        </a:p>
      </dgm:t>
    </dgm:pt>
    <dgm:pt modelId="{388F5CE6-8DAB-4EB1-BB4D-F2EC61FAF36F}" type="parTrans" cxnId="{7D68AF7B-DEDA-4F37-8DC3-AF09BD7B726F}">
      <dgm:prSet/>
      <dgm:spPr/>
      <dgm:t>
        <a:bodyPr/>
        <a:lstStyle/>
        <a:p>
          <a:endParaRPr lang="en-US"/>
        </a:p>
      </dgm:t>
    </dgm:pt>
    <dgm:pt modelId="{28528AA8-F44F-483B-B89F-0F7F40FE2C5E}" type="sibTrans" cxnId="{7D68AF7B-DEDA-4F37-8DC3-AF09BD7B726F}">
      <dgm:prSet/>
      <dgm:spPr/>
      <dgm:t>
        <a:bodyPr/>
        <a:lstStyle/>
        <a:p>
          <a:endParaRPr lang="en-US"/>
        </a:p>
      </dgm:t>
    </dgm:pt>
    <dgm:pt modelId="{E407925D-E650-477C-8E14-AAD4A30EFCE3}">
      <dgm:prSet/>
      <dgm:spPr/>
      <dgm:t>
        <a:bodyPr/>
        <a:lstStyle/>
        <a:p>
          <a:r>
            <a:rPr lang="ko-KR"/>
            <a:t>요구사양</a:t>
          </a:r>
          <a:endParaRPr lang="en-US"/>
        </a:p>
      </dgm:t>
    </dgm:pt>
    <dgm:pt modelId="{33647FFF-FE10-43C0-B092-A38EC70AD69C}" type="parTrans" cxnId="{D7DD9F5F-2D10-4ACE-BE80-F085C86C5CE8}">
      <dgm:prSet/>
      <dgm:spPr/>
      <dgm:t>
        <a:bodyPr/>
        <a:lstStyle/>
        <a:p>
          <a:endParaRPr lang="en-US"/>
        </a:p>
      </dgm:t>
    </dgm:pt>
    <dgm:pt modelId="{4DE20963-B4AA-4C21-98BC-C883D3B7F1C7}" type="sibTrans" cxnId="{D7DD9F5F-2D10-4ACE-BE80-F085C86C5CE8}">
      <dgm:prSet/>
      <dgm:spPr/>
      <dgm:t>
        <a:bodyPr/>
        <a:lstStyle/>
        <a:p>
          <a:endParaRPr lang="en-US"/>
        </a:p>
      </dgm:t>
    </dgm:pt>
    <dgm:pt modelId="{014B7FDB-041C-4715-ACDD-A590BB2F0B27}">
      <dgm:prSet/>
      <dgm:spPr/>
      <dgm:t>
        <a:bodyPr/>
        <a:lstStyle/>
        <a:p>
          <a:r>
            <a:rPr lang="en-US"/>
            <a:t>Windows 11 Insider Preview Build 26120.3073 </a:t>
          </a:r>
          <a:r>
            <a:rPr lang="ko-KR"/>
            <a:t>또는 그 이상을 요구</a:t>
          </a:r>
          <a:endParaRPr lang="en-US"/>
        </a:p>
      </dgm:t>
    </dgm:pt>
    <dgm:pt modelId="{6DAFD136-3D91-454E-89D6-A257D080D10A}" type="parTrans" cxnId="{20EAA632-3680-4D2F-829B-E8FA95D515EA}">
      <dgm:prSet/>
      <dgm:spPr/>
      <dgm:t>
        <a:bodyPr/>
        <a:lstStyle/>
        <a:p>
          <a:endParaRPr lang="en-US"/>
        </a:p>
      </dgm:t>
    </dgm:pt>
    <dgm:pt modelId="{5D72B363-4A0B-4438-B02C-0ACD8160182E}" type="sibTrans" cxnId="{20EAA632-3680-4D2F-829B-E8FA95D515EA}">
      <dgm:prSet/>
      <dgm:spPr/>
      <dgm:t>
        <a:bodyPr/>
        <a:lstStyle/>
        <a:p>
          <a:endParaRPr lang="en-US"/>
        </a:p>
      </dgm:t>
    </dgm:pt>
    <dgm:pt modelId="{D800B55F-142E-464A-A889-5E85FD4F39C6}">
      <dgm:prSet/>
      <dgm:spPr/>
      <dgm:t>
        <a:bodyPr/>
        <a:lstStyle/>
        <a:p>
          <a:r>
            <a:rPr lang="ko-KR"/>
            <a:t>단</a:t>
          </a:r>
          <a:r>
            <a:rPr lang="en-US"/>
            <a:t>, Canary </a:t>
          </a:r>
          <a:r>
            <a:rPr lang="ko-KR"/>
            <a:t>채널은 제외</a:t>
          </a:r>
          <a:endParaRPr lang="en-US"/>
        </a:p>
      </dgm:t>
    </dgm:pt>
    <dgm:pt modelId="{9DF938D6-CFBF-4F31-B440-367746E2E242}" type="parTrans" cxnId="{7276F1E3-C85D-4A7E-8228-4EF4399CF4F4}">
      <dgm:prSet/>
      <dgm:spPr/>
      <dgm:t>
        <a:bodyPr/>
        <a:lstStyle/>
        <a:p>
          <a:endParaRPr lang="en-US"/>
        </a:p>
      </dgm:t>
    </dgm:pt>
    <dgm:pt modelId="{1A304F69-1DD1-4988-A8A4-5B89A0E4550F}" type="sibTrans" cxnId="{7276F1E3-C85D-4A7E-8228-4EF4399CF4F4}">
      <dgm:prSet/>
      <dgm:spPr/>
      <dgm:t>
        <a:bodyPr/>
        <a:lstStyle/>
        <a:p>
          <a:endParaRPr lang="en-US"/>
        </a:p>
      </dgm:t>
    </dgm:pt>
    <dgm:pt modelId="{84BAE00F-9616-4572-9E0A-73B2E4E53DB4}">
      <dgm:prSet/>
      <dgm:spPr/>
      <dgm:t>
        <a:bodyPr/>
        <a:lstStyle/>
        <a:p>
          <a:r>
            <a:rPr lang="ko-KR"/>
            <a:t>현재 </a:t>
          </a:r>
          <a:r>
            <a:rPr lang="en-US"/>
            <a:t>Dev </a:t>
          </a:r>
          <a:r>
            <a:rPr lang="ko-KR"/>
            <a:t>채널만 지원되고 있음</a:t>
          </a:r>
          <a:endParaRPr lang="en-US"/>
        </a:p>
      </dgm:t>
    </dgm:pt>
    <dgm:pt modelId="{F6C32A18-8057-445F-ADB4-87A6B99D912D}" type="parTrans" cxnId="{CE605C09-9374-4DAF-97DD-52602A8AF2D8}">
      <dgm:prSet/>
      <dgm:spPr/>
      <dgm:t>
        <a:bodyPr/>
        <a:lstStyle/>
        <a:p>
          <a:endParaRPr lang="en-US"/>
        </a:p>
      </dgm:t>
    </dgm:pt>
    <dgm:pt modelId="{AA7F8A18-7A2D-4363-8052-D59C62C979DA}" type="sibTrans" cxnId="{CE605C09-9374-4DAF-97DD-52602A8AF2D8}">
      <dgm:prSet/>
      <dgm:spPr/>
      <dgm:t>
        <a:bodyPr/>
        <a:lstStyle/>
        <a:p>
          <a:endParaRPr lang="en-US"/>
        </a:p>
      </dgm:t>
    </dgm:pt>
    <dgm:pt modelId="{98A5E246-AFD5-4DD8-8E1E-9A1EC1BAD507}">
      <dgm:prSet/>
      <dgm:spPr/>
      <dgm:t>
        <a:bodyPr/>
        <a:lstStyle/>
        <a:p>
          <a:r>
            <a:rPr lang="en-US"/>
            <a:t>Snapdragon X</a:t>
          </a:r>
          <a:r>
            <a:rPr lang="ko-KR"/>
            <a:t> 프로세서를 탑재한 </a:t>
          </a:r>
          <a:r>
            <a:rPr lang="en-US"/>
            <a:t>Copilot+ PC</a:t>
          </a:r>
        </a:p>
      </dgm:t>
    </dgm:pt>
    <dgm:pt modelId="{288A8159-198A-4DEB-B6F9-BF38995C88F5}" type="parTrans" cxnId="{CA57C37E-DC9C-4593-ABE8-FFAC8DE9E5E8}">
      <dgm:prSet/>
      <dgm:spPr/>
      <dgm:t>
        <a:bodyPr/>
        <a:lstStyle/>
        <a:p>
          <a:endParaRPr lang="en-US"/>
        </a:p>
      </dgm:t>
    </dgm:pt>
    <dgm:pt modelId="{48C54F8F-8EC8-443F-81C5-69522F77F71A}" type="sibTrans" cxnId="{CA57C37E-DC9C-4593-ABE8-FFAC8DE9E5E8}">
      <dgm:prSet/>
      <dgm:spPr/>
      <dgm:t>
        <a:bodyPr/>
        <a:lstStyle/>
        <a:p>
          <a:endParaRPr lang="en-US"/>
        </a:p>
      </dgm:t>
    </dgm:pt>
    <dgm:pt modelId="{F9076241-FC96-4ABB-A36C-11A89DAA9C47}" type="pres">
      <dgm:prSet presAssocID="{EB9B12FA-6B7B-4421-A4FE-01992E71C699}" presName="linear" presStyleCnt="0">
        <dgm:presLayoutVars>
          <dgm:animLvl val="lvl"/>
          <dgm:resizeHandles val="exact"/>
        </dgm:presLayoutVars>
      </dgm:prSet>
      <dgm:spPr/>
    </dgm:pt>
    <dgm:pt modelId="{2F208E22-AA2E-409F-92ED-AE5CB2D83BFA}" type="pres">
      <dgm:prSet presAssocID="{A777B45F-1846-4634-B859-EDE829564A5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FB427E-8689-4697-A6CA-2578CCB3066A}" type="pres">
      <dgm:prSet presAssocID="{A777B45F-1846-4634-B859-EDE829564A54}" presName="childText" presStyleLbl="revTx" presStyleIdx="0" presStyleCnt="2">
        <dgm:presLayoutVars>
          <dgm:bulletEnabled val="1"/>
        </dgm:presLayoutVars>
      </dgm:prSet>
      <dgm:spPr/>
    </dgm:pt>
    <dgm:pt modelId="{055288BB-8755-4201-89A2-8D8A359C08A8}" type="pres">
      <dgm:prSet presAssocID="{E407925D-E650-477C-8E14-AAD4A30EFCE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CC830F4-ECBB-43A3-856A-6093E72AC94D}" type="pres">
      <dgm:prSet presAssocID="{E407925D-E650-477C-8E14-AAD4A30EFCE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D598F06-B2E9-481A-83CA-964A056A2634}" srcId="{A777B45F-1846-4634-B859-EDE829564A54}" destId="{4A49CEC3-362F-499F-81FD-82B4EBDF7F2D}" srcOrd="0" destOrd="0" parTransId="{222AEE80-7A11-479F-9FEA-1E331A8D5AC7}" sibTransId="{47FF3947-BF3F-4593-95A2-803032825F7E}"/>
    <dgm:cxn modelId="{2628BE08-1E2F-464D-9000-4AEE801D862F}" type="presOf" srcId="{9DF68507-DF48-46BA-9B62-5C7DB9181909}" destId="{76FB427E-8689-4697-A6CA-2578CCB3066A}" srcOrd="0" destOrd="1" presId="urn:microsoft.com/office/officeart/2005/8/layout/vList2"/>
    <dgm:cxn modelId="{CE605C09-9374-4DAF-97DD-52602A8AF2D8}" srcId="{014B7FDB-041C-4715-ACDD-A590BB2F0B27}" destId="{84BAE00F-9616-4572-9E0A-73B2E4E53DB4}" srcOrd="1" destOrd="0" parTransId="{F6C32A18-8057-445F-ADB4-87A6B99D912D}" sibTransId="{AA7F8A18-7A2D-4363-8052-D59C62C979DA}"/>
    <dgm:cxn modelId="{15F7311C-2670-4CD9-98FB-8F2D9D24F85D}" type="presOf" srcId="{A777B45F-1846-4634-B859-EDE829564A54}" destId="{2F208E22-AA2E-409F-92ED-AE5CB2D83BFA}" srcOrd="0" destOrd="0" presId="urn:microsoft.com/office/officeart/2005/8/layout/vList2"/>
    <dgm:cxn modelId="{20EAA632-3680-4D2F-829B-E8FA95D515EA}" srcId="{E407925D-E650-477C-8E14-AAD4A30EFCE3}" destId="{014B7FDB-041C-4715-ACDD-A590BB2F0B27}" srcOrd="0" destOrd="0" parTransId="{6DAFD136-3D91-454E-89D6-A257D080D10A}" sibTransId="{5D72B363-4A0B-4438-B02C-0ACD8160182E}"/>
    <dgm:cxn modelId="{D7DD9F5F-2D10-4ACE-BE80-F085C86C5CE8}" srcId="{EB9B12FA-6B7B-4421-A4FE-01992E71C699}" destId="{E407925D-E650-477C-8E14-AAD4A30EFCE3}" srcOrd="1" destOrd="0" parTransId="{33647FFF-FE10-43C0-B092-A38EC70AD69C}" sibTransId="{4DE20963-B4AA-4C21-98BC-C883D3B7F1C7}"/>
    <dgm:cxn modelId="{D711CE6B-CE9C-46B1-97BA-272766CD7448}" type="presOf" srcId="{98A5E246-AFD5-4DD8-8E1E-9A1EC1BAD507}" destId="{CCC830F4-ECBB-43A3-856A-6093E72AC94D}" srcOrd="0" destOrd="3" presId="urn:microsoft.com/office/officeart/2005/8/layout/vList2"/>
    <dgm:cxn modelId="{C648F175-7CEE-4108-B550-FFAC2F84D97F}" type="presOf" srcId="{EB9B12FA-6B7B-4421-A4FE-01992E71C699}" destId="{F9076241-FC96-4ABB-A36C-11A89DAA9C47}" srcOrd="0" destOrd="0" presId="urn:microsoft.com/office/officeart/2005/8/layout/vList2"/>
    <dgm:cxn modelId="{A4B4227B-20B3-4063-A343-564D4D36AE85}" type="presOf" srcId="{4A49CEC3-362F-499F-81FD-82B4EBDF7F2D}" destId="{76FB427E-8689-4697-A6CA-2578CCB3066A}" srcOrd="0" destOrd="0" presId="urn:microsoft.com/office/officeart/2005/8/layout/vList2"/>
    <dgm:cxn modelId="{7D68AF7B-DEDA-4F37-8DC3-AF09BD7B726F}" srcId="{A777B45F-1846-4634-B859-EDE829564A54}" destId="{82445874-BAEA-4FC9-83A7-E15E19B1735F}" srcOrd="2" destOrd="0" parTransId="{388F5CE6-8DAB-4EB1-BB4D-F2EC61FAF36F}" sibTransId="{28528AA8-F44F-483B-B89F-0F7F40FE2C5E}"/>
    <dgm:cxn modelId="{CA57C37E-DC9C-4593-ABE8-FFAC8DE9E5E8}" srcId="{E407925D-E650-477C-8E14-AAD4A30EFCE3}" destId="{98A5E246-AFD5-4DD8-8E1E-9A1EC1BAD507}" srcOrd="1" destOrd="0" parTransId="{288A8159-198A-4DEB-B6F9-BF38995C88F5}" sibTransId="{48C54F8F-8EC8-443F-81C5-69522F77F71A}"/>
    <dgm:cxn modelId="{8800E3AD-C90B-4F5F-8318-7A4774895E7B}" srcId="{A777B45F-1846-4634-B859-EDE829564A54}" destId="{9DF68507-DF48-46BA-9B62-5C7DB9181909}" srcOrd="1" destOrd="0" parTransId="{B3953688-56C4-4658-A36C-E72AECA1B2BB}" sibTransId="{7A3309E0-0140-49A8-8AC3-3E14B196FF2A}"/>
    <dgm:cxn modelId="{0F89EDB9-A92E-49AC-8E56-FE581DFFF84A}" type="presOf" srcId="{014B7FDB-041C-4715-ACDD-A590BB2F0B27}" destId="{CCC830F4-ECBB-43A3-856A-6093E72AC94D}" srcOrd="0" destOrd="0" presId="urn:microsoft.com/office/officeart/2005/8/layout/vList2"/>
    <dgm:cxn modelId="{6F1F6CC2-81FE-4691-B691-5D9AFC6567A9}" type="presOf" srcId="{84BAE00F-9616-4572-9E0A-73B2E4E53DB4}" destId="{CCC830F4-ECBB-43A3-856A-6093E72AC94D}" srcOrd="0" destOrd="2" presId="urn:microsoft.com/office/officeart/2005/8/layout/vList2"/>
    <dgm:cxn modelId="{A54751C6-D088-410F-9923-8022378F7350}" srcId="{EB9B12FA-6B7B-4421-A4FE-01992E71C699}" destId="{A777B45F-1846-4634-B859-EDE829564A54}" srcOrd="0" destOrd="0" parTransId="{444D609A-BDF4-478D-A8C7-DFE6D001592E}" sibTransId="{F8659BF4-8199-4FF6-9B77-F3EBCA7274DE}"/>
    <dgm:cxn modelId="{C2142DD1-5F24-4373-B49A-C688FA7032BD}" type="presOf" srcId="{E407925D-E650-477C-8E14-AAD4A30EFCE3}" destId="{055288BB-8755-4201-89A2-8D8A359C08A8}" srcOrd="0" destOrd="0" presId="urn:microsoft.com/office/officeart/2005/8/layout/vList2"/>
    <dgm:cxn modelId="{0A7A4DDE-A384-4C2D-A256-36B67D6F75F5}" type="presOf" srcId="{82445874-BAEA-4FC9-83A7-E15E19B1735F}" destId="{76FB427E-8689-4697-A6CA-2578CCB3066A}" srcOrd="0" destOrd="2" presId="urn:microsoft.com/office/officeart/2005/8/layout/vList2"/>
    <dgm:cxn modelId="{7276F1E3-C85D-4A7E-8228-4EF4399CF4F4}" srcId="{014B7FDB-041C-4715-ACDD-A590BB2F0B27}" destId="{D800B55F-142E-464A-A889-5E85FD4F39C6}" srcOrd="0" destOrd="0" parTransId="{9DF938D6-CFBF-4F31-B440-367746E2E242}" sibTransId="{1A304F69-1DD1-4988-A8A4-5B89A0E4550F}"/>
    <dgm:cxn modelId="{43E45FF7-88C5-4118-A0AE-431ED7FF5E77}" type="presOf" srcId="{D800B55F-142E-464A-A889-5E85FD4F39C6}" destId="{CCC830F4-ECBB-43A3-856A-6093E72AC94D}" srcOrd="0" destOrd="1" presId="urn:microsoft.com/office/officeart/2005/8/layout/vList2"/>
    <dgm:cxn modelId="{5B41B2AB-1C59-49DA-BF6E-CD006CDE08E5}" type="presParOf" srcId="{F9076241-FC96-4ABB-A36C-11A89DAA9C47}" destId="{2F208E22-AA2E-409F-92ED-AE5CB2D83BFA}" srcOrd="0" destOrd="0" presId="urn:microsoft.com/office/officeart/2005/8/layout/vList2"/>
    <dgm:cxn modelId="{B7703C2C-D78B-488E-BB21-8A1D7E77AB1F}" type="presParOf" srcId="{F9076241-FC96-4ABB-A36C-11A89DAA9C47}" destId="{76FB427E-8689-4697-A6CA-2578CCB3066A}" srcOrd="1" destOrd="0" presId="urn:microsoft.com/office/officeart/2005/8/layout/vList2"/>
    <dgm:cxn modelId="{203C8B7D-B3A9-40EC-A644-D6E066B4991A}" type="presParOf" srcId="{F9076241-FC96-4ABB-A36C-11A89DAA9C47}" destId="{055288BB-8755-4201-89A2-8D8A359C08A8}" srcOrd="2" destOrd="0" presId="urn:microsoft.com/office/officeart/2005/8/layout/vList2"/>
    <dgm:cxn modelId="{0A14A55E-CBE3-4AA6-963E-5B037840BF45}" type="presParOf" srcId="{F9076241-FC96-4ABB-A36C-11A89DAA9C47}" destId="{CCC830F4-ECBB-43A3-856A-6093E72AC94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05758-A10F-4605-BB7A-2CC45171E0AF}">
      <dsp:nvSpPr>
        <dsp:cNvPr id="0" name=""/>
        <dsp:cNvSpPr/>
      </dsp:nvSpPr>
      <dsp:spPr>
        <a:xfrm>
          <a:off x="0" y="640"/>
          <a:ext cx="65892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E1D1C-5BCD-4B3F-ABE8-402DE7C2211D}">
      <dsp:nvSpPr>
        <dsp:cNvPr id="0" name=""/>
        <dsp:cNvSpPr/>
      </dsp:nvSpPr>
      <dsp:spPr>
        <a:xfrm>
          <a:off x="0" y="640"/>
          <a:ext cx="6589260" cy="104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700" kern="1200"/>
            <a:t>발표자 소개</a:t>
          </a:r>
          <a:endParaRPr lang="en-US" sz="3700" kern="1200"/>
        </a:p>
      </dsp:txBody>
      <dsp:txXfrm>
        <a:off x="0" y="640"/>
        <a:ext cx="6589260" cy="1048542"/>
      </dsp:txXfrm>
    </dsp:sp>
    <dsp:sp modelId="{DE8EAD7D-F7F0-4B11-8631-052F9514EBF6}">
      <dsp:nvSpPr>
        <dsp:cNvPr id="0" name=""/>
        <dsp:cNvSpPr/>
      </dsp:nvSpPr>
      <dsp:spPr>
        <a:xfrm>
          <a:off x="0" y="1049182"/>
          <a:ext cx="6589260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11C3A-7184-480D-9CAC-40925A15E25B}">
      <dsp:nvSpPr>
        <dsp:cNvPr id="0" name=""/>
        <dsp:cNvSpPr/>
      </dsp:nvSpPr>
      <dsp:spPr>
        <a:xfrm>
          <a:off x="0" y="1049182"/>
          <a:ext cx="6589260" cy="104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Copilot+ PC</a:t>
          </a:r>
          <a:r>
            <a:rPr lang="ko-KR" sz="3700" kern="1200"/>
            <a:t>와</a:t>
          </a:r>
          <a:r>
            <a:rPr lang="en-US" sz="3700" kern="1200"/>
            <a:t> NPU</a:t>
          </a:r>
        </a:p>
      </dsp:txBody>
      <dsp:txXfrm>
        <a:off x="0" y="1049182"/>
        <a:ext cx="6589260" cy="1048542"/>
      </dsp:txXfrm>
    </dsp:sp>
    <dsp:sp modelId="{D7A20E26-4109-462F-B8CC-37B4A87B2915}">
      <dsp:nvSpPr>
        <dsp:cNvPr id="0" name=""/>
        <dsp:cNvSpPr/>
      </dsp:nvSpPr>
      <dsp:spPr>
        <a:xfrm>
          <a:off x="0" y="2097725"/>
          <a:ext cx="658926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22846-B537-4B74-B09A-2A4205BCC7D9}">
      <dsp:nvSpPr>
        <dsp:cNvPr id="0" name=""/>
        <dsp:cNvSpPr/>
      </dsp:nvSpPr>
      <dsp:spPr>
        <a:xfrm>
          <a:off x="0" y="2097725"/>
          <a:ext cx="6589260" cy="104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Windows Recall</a:t>
          </a:r>
        </a:p>
      </dsp:txBody>
      <dsp:txXfrm>
        <a:off x="0" y="2097725"/>
        <a:ext cx="6589260" cy="1048542"/>
      </dsp:txXfrm>
    </dsp:sp>
    <dsp:sp modelId="{EE6CACA6-0F39-4E44-9E6E-A3FA5A067E00}">
      <dsp:nvSpPr>
        <dsp:cNvPr id="0" name=""/>
        <dsp:cNvSpPr/>
      </dsp:nvSpPr>
      <dsp:spPr>
        <a:xfrm>
          <a:off x="0" y="3146267"/>
          <a:ext cx="6589260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15D4E-5A2A-4B87-BBF1-068CCAE004E5}">
      <dsp:nvSpPr>
        <dsp:cNvPr id="0" name=""/>
        <dsp:cNvSpPr/>
      </dsp:nvSpPr>
      <dsp:spPr>
        <a:xfrm>
          <a:off x="0" y="3146267"/>
          <a:ext cx="6589260" cy="104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Phi Silica</a:t>
          </a:r>
        </a:p>
      </dsp:txBody>
      <dsp:txXfrm>
        <a:off x="0" y="3146267"/>
        <a:ext cx="6589260" cy="1048542"/>
      </dsp:txXfrm>
    </dsp:sp>
    <dsp:sp modelId="{BA7CF0F7-CAD9-4DE2-8629-2276C8FC5212}">
      <dsp:nvSpPr>
        <dsp:cNvPr id="0" name=""/>
        <dsp:cNvSpPr/>
      </dsp:nvSpPr>
      <dsp:spPr>
        <a:xfrm>
          <a:off x="0" y="4194810"/>
          <a:ext cx="658926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FFAAF-2C20-4209-AF85-8BE094A34650}">
      <dsp:nvSpPr>
        <dsp:cNvPr id="0" name=""/>
        <dsp:cNvSpPr/>
      </dsp:nvSpPr>
      <dsp:spPr>
        <a:xfrm>
          <a:off x="0" y="4194810"/>
          <a:ext cx="6589260" cy="1048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Windows Copilot Runtime</a:t>
          </a:r>
        </a:p>
      </dsp:txBody>
      <dsp:txXfrm>
        <a:off x="0" y="4194810"/>
        <a:ext cx="6589260" cy="1048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0E933-0631-4B37-ACFC-ADF682EA50EB}">
      <dsp:nvSpPr>
        <dsp:cNvPr id="0" name=""/>
        <dsp:cNvSpPr/>
      </dsp:nvSpPr>
      <dsp:spPr>
        <a:xfrm>
          <a:off x="0" y="0"/>
          <a:ext cx="65892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B9ABB-0B78-46CB-9322-B184AC4C7272}">
      <dsp:nvSpPr>
        <dsp:cNvPr id="0" name=""/>
        <dsp:cNvSpPr/>
      </dsp:nvSpPr>
      <dsp:spPr>
        <a:xfrm>
          <a:off x="0" y="0"/>
          <a:ext cx="6589260" cy="65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1995</a:t>
          </a:r>
          <a:r>
            <a:rPr lang="ko-KR" sz="2300" kern="1200"/>
            <a:t>년생</a:t>
          </a:r>
          <a:endParaRPr lang="en-US" sz="2300" kern="1200"/>
        </a:p>
      </dsp:txBody>
      <dsp:txXfrm>
        <a:off x="0" y="0"/>
        <a:ext cx="6589260" cy="655499"/>
      </dsp:txXfrm>
    </dsp:sp>
    <dsp:sp modelId="{55256369-E8C8-40B3-B721-C6A110363F69}">
      <dsp:nvSpPr>
        <dsp:cNvPr id="0" name=""/>
        <dsp:cNvSpPr/>
      </dsp:nvSpPr>
      <dsp:spPr>
        <a:xfrm>
          <a:off x="0" y="655499"/>
          <a:ext cx="6589260" cy="0"/>
        </a:xfrm>
        <a:prstGeom prst="line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19050" cap="flat" cmpd="sng" algn="ctr">
          <a:solidFill>
            <a:schemeClr val="accent5">
              <a:hueOff val="-1736021"/>
              <a:satOff val="-11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D7BDB-2892-4416-ACC1-E03A63633EBC}">
      <dsp:nvSpPr>
        <dsp:cNvPr id="0" name=""/>
        <dsp:cNvSpPr/>
      </dsp:nvSpPr>
      <dsp:spPr>
        <a:xfrm>
          <a:off x="0" y="655499"/>
          <a:ext cx="6589260" cy="65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초등학생부터 개발자가 꿈이였음</a:t>
          </a:r>
          <a:endParaRPr lang="en-US" sz="2300" kern="1200"/>
        </a:p>
      </dsp:txBody>
      <dsp:txXfrm>
        <a:off x="0" y="655499"/>
        <a:ext cx="6589260" cy="655499"/>
      </dsp:txXfrm>
    </dsp:sp>
    <dsp:sp modelId="{9D41E6F1-EA65-4417-BF6C-E249CD41D55F}">
      <dsp:nvSpPr>
        <dsp:cNvPr id="0" name=""/>
        <dsp:cNvSpPr/>
      </dsp:nvSpPr>
      <dsp:spPr>
        <a:xfrm>
          <a:off x="0" y="1310998"/>
          <a:ext cx="6589260" cy="0"/>
        </a:xfrm>
        <a:prstGeom prst="line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19050" cap="flat" cmpd="sng" algn="ctr">
          <a:solidFill>
            <a:schemeClr val="accent5">
              <a:hueOff val="-3472043"/>
              <a:satOff val="-23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A42C1-EFF8-4D78-BC1C-285C3A8DEF31}">
      <dsp:nvSpPr>
        <dsp:cNvPr id="0" name=""/>
        <dsp:cNvSpPr/>
      </dsp:nvSpPr>
      <dsp:spPr>
        <a:xfrm>
          <a:off x="0" y="1310998"/>
          <a:ext cx="6589260" cy="65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선문대학교 컴퓨터공학과 대학원 수료</a:t>
          </a:r>
          <a:r>
            <a:rPr lang="en-US" sz="2300" kern="1200"/>
            <a:t>, </a:t>
          </a:r>
          <a:r>
            <a:rPr lang="ko-KR" sz="2300" kern="1200"/>
            <a:t>졸업 예정</a:t>
          </a:r>
          <a:endParaRPr lang="en-US" sz="2300" kern="1200"/>
        </a:p>
      </dsp:txBody>
      <dsp:txXfrm>
        <a:off x="0" y="1310998"/>
        <a:ext cx="6589260" cy="655499"/>
      </dsp:txXfrm>
    </dsp:sp>
    <dsp:sp modelId="{7B259978-9EF5-415F-B295-F134D190F5A4}">
      <dsp:nvSpPr>
        <dsp:cNvPr id="0" name=""/>
        <dsp:cNvSpPr/>
      </dsp:nvSpPr>
      <dsp:spPr>
        <a:xfrm>
          <a:off x="0" y="1966497"/>
          <a:ext cx="6589260" cy="0"/>
        </a:xfrm>
        <a:prstGeom prst="line">
          <a:avLst/>
        </a:prstGeom>
        <a:solidFill>
          <a:schemeClr val="accent5">
            <a:hueOff val="-5208064"/>
            <a:satOff val="-354"/>
            <a:lumOff val="840"/>
            <a:alphaOff val="0"/>
          </a:schemeClr>
        </a:solidFill>
        <a:ln w="19050" cap="flat" cmpd="sng" algn="ctr">
          <a:solidFill>
            <a:schemeClr val="accent5">
              <a:hueOff val="-5208064"/>
              <a:satOff val="-354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C919B-454D-405C-97D6-EF51CAFBB244}">
      <dsp:nvSpPr>
        <dsp:cNvPr id="0" name=""/>
        <dsp:cNvSpPr/>
      </dsp:nvSpPr>
      <dsp:spPr>
        <a:xfrm>
          <a:off x="0" y="1966497"/>
          <a:ext cx="6589260" cy="65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Arcstar</a:t>
          </a:r>
          <a:r>
            <a:rPr lang="ko-KR" sz="2300" kern="1200"/>
            <a:t>라는 자그마한 게임 회사에 소속되어있음</a:t>
          </a:r>
          <a:endParaRPr lang="en-US" sz="2300" kern="1200"/>
        </a:p>
      </dsp:txBody>
      <dsp:txXfrm>
        <a:off x="0" y="1966497"/>
        <a:ext cx="6589260" cy="655499"/>
      </dsp:txXfrm>
    </dsp:sp>
    <dsp:sp modelId="{AA5766A1-0DCE-4F52-8F36-B01DC9B97649}">
      <dsp:nvSpPr>
        <dsp:cNvPr id="0" name=""/>
        <dsp:cNvSpPr/>
      </dsp:nvSpPr>
      <dsp:spPr>
        <a:xfrm>
          <a:off x="0" y="2621996"/>
          <a:ext cx="6589260" cy="0"/>
        </a:xfrm>
        <a:prstGeom prst="line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19050" cap="flat" cmpd="sng" algn="ctr">
          <a:solidFill>
            <a:schemeClr val="accent5">
              <a:hueOff val="-6944086"/>
              <a:satOff val="-472"/>
              <a:lumOff val="1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4D678-0FCD-4DEA-9B2D-73EF3E0D797E}">
      <dsp:nvSpPr>
        <dsp:cNvPr id="0" name=""/>
        <dsp:cNvSpPr/>
      </dsp:nvSpPr>
      <dsp:spPr>
        <a:xfrm>
          <a:off x="0" y="2621996"/>
          <a:ext cx="6589260" cy="65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프리랜서 활동도 하고있음</a:t>
          </a:r>
          <a:endParaRPr lang="en-US" sz="2300" kern="1200"/>
        </a:p>
      </dsp:txBody>
      <dsp:txXfrm>
        <a:off x="0" y="2621996"/>
        <a:ext cx="6589260" cy="655499"/>
      </dsp:txXfrm>
    </dsp:sp>
    <dsp:sp modelId="{8F90ABC4-86D5-410E-BEF9-7B19808DB7B1}">
      <dsp:nvSpPr>
        <dsp:cNvPr id="0" name=""/>
        <dsp:cNvSpPr/>
      </dsp:nvSpPr>
      <dsp:spPr>
        <a:xfrm>
          <a:off x="0" y="3277495"/>
          <a:ext cx="6589260" cy="0"/>
        </a:xfrm>
        <a:prstGeom prst="line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19050" cap="flat" cmpd="sng" algn="ctr">
          <a:solidFill>
            <a:schemeClr val="accent5">
              <a:hueOff val="-8680107"/>
              <a:satOff val="-590"/>
              <a:lumOff val="1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2BD97-5FAD-45AC-904D-3A28F5F11727}">
      <dsp:nvSpPr>
        <dsp:cNvPr id="0" name=""/>
        <dsp:cNvSpPr/>
      </dsp:nvSpPr>
      <dsp:spPr>
        <a:xfrm>
          <a:off x="0" y="3277495"/>
          <a:ext cx="6589260" cy="65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골수 </a:t>
          </a:r>
          <a:r>
            <a:rPr lang="en-US" sz="2300" kern="1200"/>
            <a:t>Windows </a:t>
          </a:r>
          <a:r>
            <a:rPr lang="ko-KR" sz="2300" kern="1200"/>
            <a:t>유저</a:t>
          </a:r>
          <a:endParaRPr lang="en-US" sz="2300" kern="1200"/>
        </a:p>
      </dsp:txBody>
      <dsp:txXfrm>
        <a:off x="0" y="3277495"/>
        <a:ext cx="6589260" cy="655499"/>
      </dsp:txXfrm>
    </dsp:sp>
    <dsp:sp modelId="{03C96E88-1470-4CD9-9F0B-5C7C690C6B8F}">
      <dsp:nvSpPr>
        <dsp:cNvPr id="0" name=""/>
        <dsp:cNvSpPr/>
      </dsp:nvSpPr>
      <dsp:spPr>
        <a:xfrm>
          <a:off x="0" y="3932994"/>
          <a:ext cx="6589260" cy="0"/>
        </a:xfrm>
        <a:prstGeom prst="line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19050" cap="flat" cmpd="sng" algn="ctr">
          <a:solidFill>
            <a:schemeClr val="accent5">
              <a:hueOff val="-10416129"/>
              <a:satOff val="-708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4F90D-15A9-41C7-81F5-B28D76B2A084}">
      <dsp:nvSpPr>
        <dsp:cNvPr id="0" name=""/>
        <dsp:cNvSpPr/>
      </dsp:nvSpPr>
      <dsp:spPr>
        <a:xfrm>
          <a:off x="0" y="3932994"/>
          <a:ext cx="6589260" cy="65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닷넷에 입문한지는 </a:t>
          </a:r>
          <a:r>
            <a:rPr lang="en-US" sz="2300" kern="1200"/>
            <a:t>5</a:t>
          </a:r>
          <a:r>
            <a:rPr lang="ko-KR" sz="2300" kern="1200"/>
            <a:t>년정도 됨 </a:t>
          </a:r>
          <a:r>
            <a:rPr lang="en-US" sz="2300" kern="1200"/>
            <a:t>(WPF</a:t>
          </a:r>
          <a:r>
            <a:rPr lang="ko-KR" sz="2300" kern="1200"/>
            <a:t>로 입문</a:t>
          </a:r>
          <a:r>
            <a:rPr lang="en-US" sz="2300" kern="1200"/>
            <a:t>)</a:t>
          </a:r>
        </a:p>
      </dsp:txBody>
      <dsp:txXfrm>
        <a:off x="0" y="3932994"/>
        <a:ext cx="6589260" cy="655499"/>
      </dsp:txXfrm>
    </dsp:sp>
    <dsp:sp modelId="{A27B5890-AA99-4C00-AE87-8DF55C7B93E0}">
      <dsp:nvSpPr>
        <dsp:cNvPr id="0" name=""/>
        <dsp:cNvSpPr/>
      </dsp:nvSpPr>
      <dsp:spPr>
        <a:xfrm>
          <a:off x="0" y="4588493"/>
          <a:ext cx="658926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88656-2266-4E39-A56D-83DB15A01FED}">
      <dsp:nvSpPr>
        <dsp:cNvPr id="0" name=""/>
        <dsp:cNvSpPr/>
      </dsp:nvSpPr>
      <dsp:spPr>
        <a:xfrm>
          <a:off x="0" y="4588493"/>
          <a:ext cx="6589260" cy="655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WinUI / Uno Platform</a:t>
          </a:r>
          <a:r>
            <a:rPr lang="ko-KR" sz="2300" kern="1200"/>
            <a:t>이 주력</a:t>
          </a:r>
          <a:r>
            <a:rPr lang="en-US" sz="2300" kern="1200"/>
            <a:t> </a:t>
          </a:r>
          <a:r>
            <a:rPr lang="ko-KR" sz="2300" kern="1200"/>
            <a:t>개발 플랫폼</a:t>
          </a:r>
          <a:endParaRPr lang="en-US" sz="2300" kern="1200"/>
        </a:p>
      </dsp:txBody>
      <dsp:txXfrm>
        <a:off x="0" y="4588493"/>
        <a:ext cx="6589260" cy="655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9541A-2A2A-456A-87B9-C4108B3539D1}">
      <dsp:nvSpPr>
        <dsp:cNvPr id="0" name=""/>
        <dsp:cNvSpPr/>
      </dsp:nvSpPr>
      <dsp:spPr>
        <a:xfrm>
          <a:off x="0" y="20276"/>
          <a:ext cx="6589260" cy="5896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Copilot+ PC</a:t>
          </a:r>
        </a:p>
      </dsp:txBody>
      <dsp:txXfrm>
        <a:off x="28786" y="49062"/>
        <a:ext cx="6531688" cy="532107"/>
      </dsp:txXfrm>
    </dsp:sp>
    <dsp:sp modelId="{30531E97-917E-4B11-8026-B8BBD7685F16}">
      <dsp:nvSpPr>
        <dsp:cNvPr id="0" name=""/>
        <dsp:cNvSpPr/>
      </dsp:nvSpPr>
      <dsp:spPr>
        <a:xfrm>
          <a:off x="0" y="609956"/>
          <a:ext cx="6589260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0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Microsoft</a:t>
          </a:r>
          <a:r>
            <a:rPr lang="ko-KR" sz="1900" kern="1200"/>
            <a:t>에서 발표한 </a:t>
          </a:r>
          <a:r>
            <a:rPr lang="en-US" sz="1900" kern="1200"/>
            <a:t>AI</a:t>
          </a:r>
          <a:r>
            <a:rPr lang="ko-KR" sz="1900" kern="1200"/>
            <a:t> 위주의 </a:t>
          </a:r>
          <a:r>
            <a:rPr lang="en-US" sz="1900" kern="1200"/>
            <a:t>PC </a:t>
          </a:r>
          <a:r>
            <a:rPr lang="ko-KR" sz="1900" kern="1200"/>
            <a:t>브랜드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40 TOPS (Trillion / Tera Operation Per Second) = </a:t>
          </a:r>
          <a:r>
            <a:rPr lang="ko-KR" sz="1900" kern="1200"/>
            <a:t>초당 </a:t>
          </a:r>
          <a:r>
            <a:rPr lang="en-US" sz="1900" kern="1200"/>
            <a:t>40</a:t>
          </a:r>
          <a:r>
            <a:rPr lang="ko-KR" sz="1900" kern="1200"/>
            <a:t>조번 연산 </a:t>
          </a:r>
          <a:r>
            <a:rPr lang="en-US" sz="1900" kern="1200"/>
            <a:t>NPU </a:t>
          </a:r>
          <a:r>
            <a:rPr lang="ko-KR" sz="1900" kern="1200"/>
            <a:t>탑재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900" kern="1200"/>
            <a:t>현재까지는 랩탑만 만족하고있는 사양</a:t>
          </a:r>
          <a:endParaRPr lang="en-US" sz="1900" kern="1200"/>
        </a:p>
      </dsp:txBody>
      <dsp:txXfrm>
        <a:off x="0" y="609956"/>
        <a:ext cx="6589260" cy="1788480"/>
      </dsp:txXfrm>
    </dsp:sp>
    <dsp:sp modelId="{94B4DEA8-D579-46E7-AF1D-4AD557FEE41F}">
      <dsp:nvSpPr>
        <dsp:cNvPr id="0" name=""/>
        <dsp:cNvSpPr/>
      </dsp:nvSpPr>
      <dsp:spPr>
        <a:xfrm>
          <a:off x="0" y="2398436"/>
          <a:ext cx="6589260" cy="58967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NPU</a:t>
          </a:r>
        </a:p>
      </dsp:txBody>
      <dsp:txXfrm>
        <a:off x="28786" y="2427222"/>
        <a:ext cx="6531688" cy="532107"/>
      </dsp:txXfrm>
    </dsp:sp>
    <dsp:sp modelId="{A6B7B117-3A53-439D-B0DD-A810177E024A}">
      <dsp:nvSpPr>
        <dsp:cNvPr id="0" name=""/>
        <dsp:cNvSpPr/>
      </dsp:nvSpPr>
      <dsp:spPr>
        <a:xfrm>
          <a:off x="0" y="2988116"/>
          <a:ext cx="6589260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0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ASIC </a:t>
          </a:r>
          <a:r>
            <a:rPr lang="ko-KR" sz="1900" kern="1200"/>
            <a:t>기반 추론 엔진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900" kern="1200"/>
            <a:t>성능 대비 전력 소모가 매우 낮음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900" kern="1200"/>
            <a:t>개인적인 측정 결과</a:t>
          </a:r>
          <a:r>
            <a:rPr lang="en-US" sz="1900" kern="1200"/>
            <a:t>, 45 TOPS</a:t>
          </a:r>
          <a:r>
            <a:rPr lang="ko-KR" sz="1900" kern="1200"/>
            <a:t>에 </a:t>
          </a:r>
          <a:r>
            <a:rPr lang="en-US" sz="1900" kern="1200"/>
            <a:t>2W </a:t>
          </a:r>
          <a:r>
            <a:rPr lang="ko-KR" sz="1900" kern="1200"/>
            <a:t>내외 소모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Phi Silica</a:t>
          </a:r>
          <a:r>
            <a:rPr lang="ko-KR" sz="1900" kern="1200"/>
            <a:t>를 포함한 </a:t>
          </a:r>
          <a:r>
            <a:rPr lang="en-US" sz="1900" kern="1200"/>
            <a:t>Windows Copilot Library</a:t>
          </a:r>
          <a:r>
            <a:rPr lang="ko-KR" sz="1900" kern="1200"/>
            <a:t>의 모델이 여기에서 돌아감</a:t>
          </a:r>
          <a:endParaRPr lang="en-US" sz="1900" kern="1200"/>
        </a:p>
      </dsp:txBody>
      <dsp:txXfrm>
        <a:off x="0" y="2988116"/>
        <a:ext cx="6589260" cy="22356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A78B6-9CFC-46AC-B74F-EB74847C456F}">
      <dsp:nvSpPr>
        <dsp:cNvPr id="0" name=""/>
        <dsp:cNvSpPr/>
      </dsp:nvSpPr>
      <dsp:spPr>
        <a:xfrm>
          <a:off x="0" y="36048"/>
          <a:ext cx="6589260" cy="1022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Windows Recall</a:t>
          </a:r>
          <a:r>
            <a:rPr lang="ko-KR" sz="1900" kern="1200"/>
            <a:t>은 </a:t>
          </a:r>
          <a:r>
            <a:rPr lang="en-US" sz="1900" kern="1200"/>
            <a:t>Windows 11 Copilot+ PC</a:t>
          </a:r>
          <a:r>
            <a:rPr lang="ko-KR" sz="1900" kern="1200"/>
            <a:t>에 도입될 예정인 </a:t>
          </a:r>
          <a:r>
            <a:rPr lang="en-US" sz="1900" kern="1200"/>
            <a:t>AI </a:t>
          </a:r>
          <a:r>
            <a:rPr lang="ko-KR" sz="1900" kern="1200"/>
            <a:t>기능</a:t>
          </a:r>
          <a:endParaRPr lang="en-US" sz="1900" kern="1200"/>
        </a:p>
      </dsp:txBody>
      <dsp:txXfrm>
        <a:off x="49918" y="85966"/>
        <a:ext cx="6489424" cy="922744"/>
      </dsp:txXfrm>
    </dsp:sp>
    <dsp:sp modelId="{24981A67-14E4-444B-AA78-EC0C70301A85}">
      <dsp:nvSpPr>
        <dsp:cNvPr id="0" name=""/>
        <dsp:cNvSpPr/>
      </dsp:nvSpPr>
      <dsp:spPr>
        <a:xfrm>
          <a:off x="0" y="1058628"/>
          <a:ext cx="6589260" cy="1081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0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500" kern="1200"/>
            <a:t>몇 초마다 활성 화면의 이미지를 캡처하여 </a:t>
          </a:r>
          <a:r>
            <a:rPr lang="en-US" sz="1500" kern="1200"/>
            <a:t>AI</a:t>
          </a:r>
          <a:r>
            <a:rPr lang="ko-KR" sz="1500" kern="1200"/>
            <a:t>로 분석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500" kern="1200"/>
            <a:t>사용자가 과거의 특정 시점으로 돌아가 관련 앱과 문서를 열 수 있게 해줌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500" kern="1200"/>
            <a:t>자연어를 사용하여 로컬로 저장된 화면 스냅샷을 검색할 수 있음</a:t>
          </a:r>
          <a:endParaRPr lang="en-US" sz="1500" kern="1200"/>
        </a:p>
      </dsp:txBody>
      <dsp:txXfrm>
        <a:off x="0" y="1058628"/>
        <a:ext cx="6589260" cy="1081575"/>
      </dsp:txXfrm>
    </dsp:sp>
    <dsp:sp modelId="{C23FA63D-F676-4B7B-A5C5-B373AC6AAE54}">
      <dsp:nvSpPr>
        <dsp:cNvPr id="0" name=""/>
        <dsp:cNvSpPr/>
      </dsp:nvSpPr>
      <dsp:spPr>
        <a:xfrm>
          <a:off x="0" y="2140204"/>
          <a:ext cx="6589260" cy="10225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개인정보 보호 문제</a:t>
          </a:r>
          <a:endParaRPr lang="en-US" sz="1900" kern="1200"/>
        </a:p>
      </dsp:txBody>
      <dsp:txXfrm>
        <a:off x="49918" y="2190122"/>
        <a:ext cx="6489424" cy="922744"/>
      </dsp:txXfrm>
    </dsp:sp>
    <dsp:sp modelId="{E6CB4E87-0054-4921-8E12-4CA87EBF1DBB}">
      <dsp:nvSpPr>
        <dsp:cNvPr id="0" name=""/>
        <dsp:cNvSpPr/>
      </dsp:nvSpPr>
      <dsp:spPr>
        <a:xfrm>
          <a:off x="0" y="3162784"/>
          <a:ext cx="6589260" cy="1022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0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500" kern="1200"/>
            <a:t>사용자의 거의 모든 활동을 기록하여 논란이 되었음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500" kern="1200"/>
            <a:t>기록이 로컬 하드 디스크에 저장되고 로컬에서 처리되며</a:t>
          </a:r>
          <a:r>
            <a:rPr lang="en-US" sz="1500" kern="1200"/>
            <a:t>, TPM</a:t>
          </a:r>
          <a:r>
            <a:rPr lang="ko-KR" sz="1500" kern="1200"/>
            <a:t>을 이용하여 데이터를 암호화하여 재출시</a:t>
          </a:r>
          <a:r>
            <a:rPr lang="en-US" sz="1500" kern="1200"/>
            <a:t>, Insider Preview</a:t>
          </a:r>
          <a:r>
            <a:rPr lang="ko-KR" sz="1500" kern="1200"/>
            <a:t>를 통해 테스트중</a:t>
          </a:r>
          <a:endParaRPr lang="en-US" sz="1500" kern="1200"/>
        </a:p>
      </dsp:txBody>
      <dsp:txXfrm>
        <a:off x="0" y="3162784"/>
        <a:ext cx="6589260" cy="1022580"/>
      </dsp:txXfrm>
    </dsp:sp>
    <dsp:sp modelId="{D08739EA-79B3-4ED9-9B31-7D7B3805FB29}">
      <dsp:nvSpPr>
        <dsp:cNvPr id="0" name=""/>
        <dsp:cNvSpPr/>
      </dsp:nvSpPr>
      <dsp:spPr>
        <a:xfrm>
          <a:off x="0" y="4185364"/>
          <a:ext cx="6589260" cy="10225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Windows Recall</a:t>
          </a:r>
          <a:r>
            <a:rPr lang="ko-KR" sz="1900" b="1" kern="1200"/>
            <a:t>에서 </a:t>
          </a:r>
          <a:r>
            <a:rPr lang="en-US" sz="1900" b="1" kern="1200"/>
            <a:t>Phi Silica</a:t>
          </a:r>
          <a:r>
            <a:rPr lang="ko-KR" sz="1900" b="1" kern="1200"/>
            <a:t>가 자연어 처리 및 이미지 분석에 사용됨</a:t>
          </a:r>
          <a:endParaRPr lang="en-US" sz="1900" kern="1200"/>
        </a:p>
      </dsp:txBody>
      <dsp:txXfrm>
        <a:off x="49918" y="4235282"/>
        <a:ext cx="6489424" cy="9227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4145E-10A2-445E-9CF5-111A51604E25}">
      <dsp:nvSpPr>
        <dsp:cNvPr id="0" name=""/>
        <dsp:cNvSpPr/>
      </dsp:nvSpPr>
      <dsp:spPr>
        <a:xfrm>
          <a:off x="0" y="62619"/>
          <a:ext cx="6589260" cy="12256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Microsoft</a:t>
          </a:r>
          <a:r>
            <a:rPr lang="ko-KR" sz="2300" kern="1200"/>
            <a:t>에서 개발한 소형 언어 모델</a:t>
          </a:r>
          <a:r>
            <a:rPr lang="en-US" sz="2300" kern="1200"/>
            <a:t>(SLM)</a:t>
          </a:r>
        </a:p>
      </dsp:txBody>
      <dsp:txXfrm>
        <a:off x="59832" y="122451"/>
        <a:ext cx="6469596" cy="1106002"/>
      </dsp:txXfrm>
    </dsp:sp>
    <dsp:sp modelId="{5096952B-89BA-4181-9700-E5190A39A764}">
      <dsp:nvSpPr>
        <dsp:cNvPr id="0" name=""/>
        <dsp:cNvSpPr/>
      </dsp:nvSpPr>
      <dsp:spPr>
        <a:xfrm>
          <a:off x="0" y="1354525"/>
          <a:ext cx="6589260" cy="1225666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Windows 11 Copilot+ PC</a:t>
          </a:r>
          <a:r>
            <a:rPr lang="ko-KR" sz="2300" kern="1200"/>
            <a:t>에서 동작하며</a:t>
          </a:r>
          <a:r>
            <a:rPr lang="en-US" sz="2300" kern="1200"/>
            <a:t>, </a:t>
          </a:r>
          <a:r>
            <a:rPr lang="ko-KR" sz="2300" kern="1200"/>
            <a:t>장치</a:t>
          </a:r>
          <a:r>
            <a:rPr lang="en-US" sz="2300" kern="1200"/>
            <a:t> </a:t>
          </a:r>
          <a:r>
            <a:rPr lang="ko-KR" sz="2300" kern="1200"/>
            <a:t>내</a:t>
          </a:r>
          <a:r>
            <a:rPr lang="en-US" sz="2300" kern="1200"/>
            <a:t>(on-device)</a:t>
          </a:r>
          <a:r>
            <a:rPr lang="ko-KR" sz="2300" kern="1200"/>
            <a:t>에서 작동하도록 설계됨</a:t>
          </a:r>
          <a:endParaRPr lang="en-US" sz="2300" kern="1200"/>
        </a:p>
      </dsp:txBody>
      <dsp:txXfrm>
        <a:off x="59832" y="1414357"/>
        <a:ext cx="6469596" cy="1106002"/>
      </dsp:txXfrm>
    </dsp:sp>
    <dsp:sp modelId="{89596F3A-F644-4610-BE77-C4B3A7B57B2B}">
      <dsp:nvSpPr>
        <dsp:cNvPr id="0" name=""/>
        <dsp:cNvSpPr/>
      </dsp:nvSpPr>
      <dsp:spPr>
        <a:xfrm>
          <a:off x="0" y="2646432"/>
          <a:ext cx="6589260" cy="1225666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Snapdragon X </a:t>
          </a:r>
          <a:r>
            <a:rPr lang="ko-KR" sz="2300" kern="1200"/>
            <a:t>시리즈의 </a:t>
          </a:r>
          <a:r>
            <a:rPr lang="en-US" sz="2300" kern="1200"/>
            <a:t>NPU</a:t>
          </a:r>
          <a:r>
            <a:rPr lang="ko-KR" sz="2300" kern="1200"/>
            <a:t>를 시작으로 지원이 확대될 예정</a:t>
          </a:r>
          <a:endParaRPr lang="en-US" sz="2300" kern="1200"/>
        </a:p>
      </dsp:txBody>
      <dsp:txXfrm>
        <a:off x="59832" y="2706264"/>
        <a:ext cx="6469596" cy="1106002"/>
      </dsp:txXfrm>
    </dsp:sp>
    <dsp:sp modelId="{60AE4E4D-C134-49E3-8793-E10265B25E88}">
      <dsp:nvSpPr>
        <dsp:cNvPr id="0" name=""/>
        <dsp:cNvSpPr/>
      </dsp:nvSpPr>
      <dsp:spPr>
        <a:xfrm>
          <a:off x="0" y="3872098"/>
          <a:ext cx="6589260" cy="1309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0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800" kern="1200"/>
            <a:t>첫 토큰까지의 시간</a:t>
          </a:r>
          <a:r>
            <a:rPr lang="en-US" sz="1800" kern="1200"/>
            <a:t>: </a:t>
          </a:r>
          <a:r>
            <a:rPr lang="ko-KR" sz="1800" kern="1200"/>
            <a:t>짧은 프롬프트에 대해서 </a:t>
          </a:r>
          <a:r>
            <a:rPr lang="en-US" sz="1800" kern="1200"/>
            <a:t>230ms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800" kern="1200"/>
            <a:t>스루풋</a:t>
          </a:r>
          <a:r>
            <a:rPr lang="en-US" sz="1800" kern="1200"/>
            <a:t>: </a:t>
          </a:r>
          <a:r>
            <a:rPr lang="ko-KR" sz="1800" kern="1200"/>
            <a:t>최대 초당 </a:t>
          </a:r>
          <a:r>
            <a:rPr lang="en-US" sz="1800" kern="1200"/>
            <a:t>20</a:t>
          </a:r>
          <a:r>
            <a:rPr lang="ko-KR" sz="1800" kern="1200"/>
            <a:t>토큰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800" kern="1200"/>
            <a:t>컨텍스트 길이</a:t>
          </a:r>
          <a:r>
            <a:rPr lang="en-US" sz="1800" kern="1200"/>
            <a:t>: 2K</a:t>
          </a:r>
        </a:p>
      </dsp:txBody>
      <dsp:txXfrm>
        <a:off x="0" y="3872098"/>
        <a:ext cx="6589260" cy="13092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08E22-AA2E-409F-92ED-AE5CB2D83BFA}">
      <dsp:nvSpPr>
        <dsp:cNvPr id="0" name=""/>
        <dsp:cNvSpPr/>
      </dsp:nvSpPr>
      <dsp:spPr>
        <a:xfrm>
          <a:off x="0" y="296351"/>
          <a:ext cx="6589260" cy="11302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Windows App SDK 1.7 Experimental 3</a:t>
          </a:r>
          <a:r>
            <a:rPr lang="ko-KR" sz="2100" kern="1200"/>
            <a:t> 버전에 포함된 </a:t>
          </a:r>
          <a:r>
            <a:rPr lang="en-US" sz="2100" kern="1200"/>
            <a:t>Phi Silica</a:t>
          </a:r>
          <a:r>
            <a:rPr lang="ko-KR" sz="2100" kern="1200"/>
            <a:t>를 포함한 </a:t>
          </a:r>
          <a:r>
            <a:rPr lang="en-US" sz="2100" kern="1200"/>
            <a:t>AI </a:t>
          </a:r>
          <a:r>
            <a:rPr lang="ko-KR" sz="2100" kern="1200"/>
            <a:t>기능을 제공하는 </a:t>
          </a:r>
          <a:r>
            <a:rPr lang="en-US" sz="2100" kern="1200"/>
            <a:t>API</a:t>
          </a:r>
        </a:p>
      </dsp:txBody>
      <dsp:txXfrm>
        <a:off x="55173" y="351524"/>
        <a:ext cx="6478914" cy="1019873"/>
      </dsp:txXfrm>
    </dsp:sp>
    <dsp:sp modelId="{76FB427E-8689-4697-A6CA-2578CCB3066A}">
      <dsp:nvSpPr>
        <dsp:cNvPr id="0" name=""/>
        <dsp:cNvSpPr/>
      </dsp:nvSpPr>
      <dsp:spPr>
        <a:xfrm>
          <a:off x="0" y="1426571"/>
          <a:ext cx="6589260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0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Phi Silica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Text Recognition with OCR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Imaging APIs</a:t>
          </a:r>
        </a:p>
      </dsp:txBody>
      <dsp:txXfrm>
        <a:off x="0" y="1426571"/>
        <a:ext cx="6589260" cy="825930"/>
      </dsp:txXfrm>
    </dsp:sp>
    <dsp:sp modelId="{055288BB-8755-4201-89A2-8D8A359C08A8}">
      <dsp:nvSpPr>
        <dsp:cNvPr id="0" name=""/>
        <dsp:cNvSpPr/>
      </dsp:nvSpPr>
      <dsp:spPr>
        <a:xfrm>
          <a:off x="0" y="2252501"/>
          <a:ext cx="6589260" cy="113021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요구사양</a:t>
          </a:r>
          <a:endParaRPr lang="en-US" sz="2100" kern="1200"/>
        </a:p>
      </dsp:txBody>
      <dsp:txXfrm>
        <a:off x="55173" y="2307674"/>
        <a:ext cx="6478914" cy="1019873"/>
      </dsp:txXfrm>
    </dsp:sp>
    <dsp:sp modelId="{CCC830F4-ECBB-43A3-856A-6093E72AC94D}">
      <dsp:nvSpPr>
        <dsp:cNvPr id="0" name=""/>
        <dsp:cNvSpPr/>
      </dsp:nvSpPr>
      <dsp:spPr>
        <a:xfrm>
          <a:off x="0" y="3382721"/>
          <a:ext cx="6589260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20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Windows 11 Insider Preview Build 26120.3073 </a:t>
          </a:r>
          <a:r>
            <a:rPr lang="ko-KR" sz="1600" kern="1200"/>
            <a:t>또는 그 이상을 요구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600" kern="1200"/>
            <a:t>단</a:t>
          </a:r>
          <a:r>
            <a:rPr lang="en-US" sz="1600" kern="1200"/>
            <a:t>, Canary </a:t>
          </a:r>
          <a:r>
            <a:rPr lang="ko-KR" sz="1600" kern="1200"/>
            <a:t>채널은 제외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600" kern="1200"/>
            <a:t>현재 </a:t>
          </a:r>
          <a:r>
            <a:rPr lang="en-US" sz="1600" kern="1200"/>
            <a:t>Dev </a:t>
          </a:r>
          <a:r>
            <a:rPr lang="ko-KR" sz="1600" kern="1200"/>
            <a:t>채널만 지원되고 있음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Snapdragon X</a:t>
          </a:r>
          <a:r>
            <a:rPr lang="ko-KR" sz="1600" kern="1200"/>
            <a:t> 프로세서를 탑재한 </a:t>
          </a:r>
          <a:r>
            <a:rPr lang="en-US" sz="1600" kern="1200"/>
            <a:t>Copilot+ PC</a:t>
          </a:r>
        </a:p>
      </dsp:txBody>
      <dsp:txXfrm>
        <a:off x="0" y="3382721"/>
        <a:ext cx="6589260" cy="1564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233B-BF96-A78B-352D-4CC48DF18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D94D2-E95C-D90F-5455-D16AB9B96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D96A8-3F7A-20EB-AC7A-C902441E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6F35-F20E-476B-B0D1-2D35F5712A6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7C860-336B-9038-BC35-C0BC9A84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36011-6D28-4749-3652-7ED4AF1D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5CB7-025C-4A77-A313-5453D6BB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3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5E4F-DE51-2A57-7373-1DEE1791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805F5-732E-8C8F-F737-3738211AC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9BA32-7B28-5266-7817-B7F767D3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6F35-F20E-476B-B0D1-2D35F5712A6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6C6D3-6F6E-ABE3-B398-31EA4C40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7043-0836-D12F-72C8-4307E17E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5CB7-025C-4A77-A313-5453D6BB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2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A1DE1-829D-5BFC-6026-A15F5D986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1E65C-3289-CAE8-2587-DC9DF7C48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B8226-8D69-C620-4AA7-096A8AC6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6F35-F20E-476B-B0D1-2D35F5712A6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286D-9E95-C763-7C1C-210732C9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32485-C7B0-CD63-1606-BD7D89FE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5CB7-025C-4A77-A313-5453D6BB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9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411F-673D-2232-10AC-80192C77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FDC7-A087-3F81-01BF-91C2CFA0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20ECF-354D-7C79-CDF2-69BF9FCC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6F35-F20E-476B-B0D1-2D35F5712A6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0687E-363B-E06A-A479-ADE314C4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4D249-865F-A166-2510-1E1EB235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5CB7-025C-4A77-A313-5453D6BB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3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F1E6-116D-F1FA-56A9-FB975A6D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860FD-B17E-48CB-3D33-D7B610F5A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1903-216F-E23A-FA54-C0C2DF39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6F35-F20E-476B-B0D1-2D35F5712A6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E313-0EDE-27AF-49D4-B4C2CD69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95A21-4A6B-2511-7307-FF4539C4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5CB7-025C-4A77-A313-5453D6BB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2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E70A-4479-BF9E-79A2-573565EB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14EC-0A4D-111E-1A9E-4910E66D3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F98F1-5884-8CF0-3E18-CA2DA29EC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B123C-A42E-AE61-C1AE-0BE6230D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6F35-F20E-476B-B0D1-2D35F5712A6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1EB3D-2543-2737-2E30-58477251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CC188-05DB-641D-C6B1-CCBBD9C9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5CB7-025C-4A77-A313-5453D6BB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08A3-2C49-BFC5-EE24-F9C9C65A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4A23C-F59F-C59E-6226-AD2591BA9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81A04-AA13-16C4-C6FA-6742EFD4C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060DA-4E3D-3DF8-8E27-87E27D828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A01EC-FBBD-1274-5014-CDA66D107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B3575-2C1F-7155-E76C-04DFD680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6F35-F20E-476B-B0D1-2D35F5712A6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B5F13-BC8B-0137-BB92-1E92FEC4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F9991-317E-3B46-3C37-DD0FE190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5CB7-025C-4A77-A313-5453D6BB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DBCA-8A92-36E0-4D69-8C21C0AA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01769-FAF5-EA5A-4CE7-53BF1552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6F35-F20E-476B-B0D1-2D35F5712A6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4404E-8107-79EE-12D7-DFF134E9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EE65B-4642-1781-C3C6-F502480C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5CB7-025C-4A77-A313-5453D6BB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5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74903-E620-D39E-BBCB-F4CD07C1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6F35-F20E-476B-B0D1-2D35F5712A6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F43A2-BA89-0D6E-57D2-EDD1B534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4F96B-073E-3C5C-5B31-27F8D940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5CB7-025C-4A77-A313-5453D6BB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C490F-981C-981B-D768-89061FA3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C832-0E16-2551-350A-BB52823C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D3FA2-55F0-D4AC-13B9-494A636CC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BF772-EC60-62CB-D4EA-4668E987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6F35-F20E-476B-B0D1-2D35F5712A6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5F983-4B57-5152-528E-94E2128E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F2D57-94AC-852E-4261-A013BEF9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5CB7-025C-4A77-A313-5453D6BB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3A5F-2EDD-647D-9858-6BC86635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CD569-37D2-5D0A-587F-7318C5627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ACB69-080C-FD90-4465-868388F59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7185C-E3D0-7FB3-59CA-23157CEA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6F35-F20E-476B-B0D1-2D35F5712A6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E980E-7001-5919-C779-9B863093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909BB-CBD9-CC43-6942-F74FFA59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5CB7-025C-4A77-A313-5453D6BB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7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DF2FD-B9E7-0D3A-0DCB-E058D212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6BCEB-D5E3-649D-165B-EF9235CD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652B7-000B-B1C4-D70A-2F2B70682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5E6F35-F20E-476B-B0D1-2D35F5712A6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013F6-2D4C-8A09-B28B-D2D24854F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28AFC-EFC7-3AD6-0081-B1E51E19B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45CB7-025C-4A77-A313-5453D6BB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8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nPTvUhrEqk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798EED-92AE-5A94-FD94-90DE8EB530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D3D457-E498-F9A3-6899-C4D242EEA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Windows App SDK</a:t>
            </a:r>
            <a:r>
              <a:rPr lang="ko-KR" altLang="en-US">
                <a:solidFill>
                  <a:srgbClr val="FFFFFF"/>
                </a:solidFill>
              </a:rPr>
              <a:t>의 </a:t>
            </a:r>
            <a:r>
              <a:rPr lang="en-US">
                <a:solidFill>
                  <a:srgbClr val="FFFFFF"/>
                </a:solidFill>
              </a:rPr>
              <a:t>Phi Silica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E85EB-3DAD-2772-9292-A28BCA42F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개발자 이호원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80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529AFB-0708-F68D-FFD6-5C61A8A5E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08F57-6D46-F216-59D3-166402BB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altLang="ko-KR" dirty="0"/>
              <a:t>Windows Copilot Runtime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1A25B7-133A-B7C6-034A-892C6C57B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504318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37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3340C9-E1D4-D999-21D3-971D2BFCF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127441-04DD-AC52-1CC8-4284981E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데모</a:t>
            </a:r>
            <a:endParaRPr lang="en-US" sz="11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5231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01086-9B82-ED05-1B82-D071D375A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DA16EA-FFA4-DCC2-97A4-8EF24870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  <a:endParaRPr lang="en-US" sz="11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5F1347-D223-6030-71E1-4D83226E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https://github.com/airtaxi/Phi-Silica-Demo</a:t>
            </a:r>
          </a:p>
        </p:txBody>
      </p:sp>
    </p:spTree>
    <p:extLst>
      <p:ext uri="{BB962C8B-B14F-4D97-AF65-F5344CB8AC3E}">
        <p14:creationId xmlns:p14="http://schemas.microsoft.com/office/powerpoint/2010/main" val="16632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362C6-C9C1-1712-079C-88324B2F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7BF30F5-DCCB-1924-91AE-63C570380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799407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74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16421-2D93-56B5-E8D1-9F16563C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ko-KR" altLang="en-US" dirty="0"/>
              <a:t>발표자 소개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16E56B-0814-E785-7DF8-9692B9078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346376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93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98EE0-5E53-EEAD-3D73-AC6713E27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pilot+ PC - 나무위키">
            <a:extLst>
              <a:ext uri="{FF2B5EF4-FFF2-40B4-BE49-F238E27FC236}">
                <a16:creationId xmlns:a16="http://schemas.microsoft.com/office/drawing/2014/main" id="{1431495C-0C32-398E-1182-7EF416940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95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755673-9EF8-9BF5-BE6D-A0DB11838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47D9B-0A9E-E3C3-0D12-13EBC315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altLang="ko-KR" dirty="0"/>
              <a:t>Copilot+ PC</a:t>
            </a:r>
            <a:r>
              <a:rPr lang="ko-KR" altLang="en-US" dirty="0"/>
              <a:t>와</a:t>
            </a:r>
            <a:r>
              <a:rPr lang="en-US" altLang="ko-KR" dirty="0"/>
              <a:t> NPU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387AB5-21A4-AF86-B513-7860F63D1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717757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83AE07-0EC8-5A76-21EF-F3E149486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38142-2231-AB92-47AA-E1E65EE2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dirty="0"/>
              <a:t>Windows Recall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270E95-7928-44A1-8807-76DD7CDDA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412635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28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06EA11-FD4E-94F9-FED6-CDF59A9C3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BF1A7-26CA-039B-5CE2-D8F3B0F2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altLang="ko-KR" dirty="0"/>
              <a:t>Phi Silica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B3F7B6-4700-5D09-51A0-3DF15429D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586833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67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9D5F9-D867-8296-6DFB-52B92A81D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nline Media 7" title="Phi Silica running on Copilot+ PCs (Snapdragon X Elite)">
            <a:hlinkClick r:id="" action="ppaction://media"/>
            <a:extLst>
              <a:ext uri="{FF2B5EF4-FFF2-40B4-BE49-F238E27FC236}">
                <a16:creationId xmlns:a16="http://schemas.microsoft.com/office/drawing/2014/main" id="{76CF09BE-7AA2-1610-4384-A5E4C62F0CA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99981" y="436098"/>
            <a:ext cx="10593626" cy="59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6C59D-F654-98AA-6451-24A2B483C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me to first token and throughput measurements for Phi Silica">
            <a:extLst>
              <a:ext uri="{FF2B5EF4-FFF2-40B4-BE49-F238E27FC236}">
                <a16:creationId xmlns:a16="http://schemas.microsoft.com/office/drawing/2014/main" id="{22AB6F44-3E29-EF38-77B7-5BC88B9D79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99" y="1090246"/>
            <a:ext cx="11212002" cy="467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85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344</Words>
  <Application>Microsoft Office PowerPoint</Application>
  <PresentationFormat>Widescreen</PresentationFormat>
  <Paragraphs>56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Windows App SDK의 Phi Silica API</vt:lpstr>
      <vt:lpstr>목차</vt:lpstr>
      <vt:lpstr>발표자 소개</vt:lpstr>
      <vt:lpstr>PowerPoint Presentation</vt:lpstr>
      <vt:lpstr>Copilot+ PC와 NPU</vt:lpstr>
      <vt:lpstr>Windows Recall</vt:lpstr>
      <vt:lpstr>Phi Silica</vt:lpstr>
      <vt:lpstr>PowerPoint Presentation</vt:lpstr>
      <vt:lpstr>PowerPoint Presentation</vt:lpstr>
      <vt:lpstr>Windows Copilot Runtime</vt:lpstr>
      <vt:lpstr>데모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Howon Lee</dc:creator>
  <cp:lastModifiedBy>Howon Lee</cp:lastModifiedBy>
  <cp:revision>2</cp:revision>
  <dcterms:created xsi:type="dcterms:W3CDTF">2025-03-18T06:23:36Z</dcterms:created>
  <dcterms:modified xsi:type="dcterms:W3CDTF">2025-03-18T07:29:27Z</dcterms:modified>
</cp:coreProperties>
</file>