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6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4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97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7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4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1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6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169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321972A-3D99-4D5C-B82A-95CFF5BEEA5A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69B6077-ED76-430F-8A6C-C73417F69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4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349A6-0C94-404E-B56E-36864DC5A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448594"/>
          </a:xfrm>
        </p:spPr>
        <p:txBody>
          <a:bodyPr/>
          <a:lstStyle/>
          <a:p>
            <a:r>
              <a:rPr lang="pt-BR" sz="5400" b="1" i="0" u="none" strike="noStrike" baseline="0" dirty="0">
                <a:latin typeface="TimesNewRomanPS-BoldMT"/>
              </a:rPr>
              <a:t>Data Science aplicada a otimização do planejamento da manutenção</a:t>
            </a:r>
            <a:endParaRPr lang="pt-BR" sz="41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DFBBE-82B8-41CF-9562-94486DA23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Autor: Airton Isaac Pereira</a:t>
            </a:r>
          </a:p>
        </p:txBody>
      </p:sp>
    </p:spTree>
    <p:extLst>
      <p:ext uri="{BB962C8B-B14F-4D97-AF65-F5344CB8AC3E}">
        <p14:creationId xmlns:p14="http://schemas.microsoft.com/office/powerpoint/2010/main" val="126912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4C824-9AFD-4CDB-82A1-51CD29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7D0BF5-4222-49E5-921E-6376E9BD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de DS visa aprimorar o planejamento de manutenção de uma frota de caminhão de forma a diminuir o gasto com manutenção do sistema de ar.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D739A1-2BA3-4DFC-B24A-E41DCD3A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85" y="3201931"/>
            <a:ext cx="3833715" cy="29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7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51FF-F68A-4D6E-8537-9B323222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D3452-A9B1-418A-84EA-CA0DBEF5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Filtrar linhas referentes a manutenções relacionas os sistema de ar.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Filtrar valores Outliers em cada coluna.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Procurar colunas candidatas a serem a coluna de custo da manutenção: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A média dos valores devem estar entre $10 e $500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A soma dos valores devem estar próximo de $37000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Obs.: O filtro de candidatos considerou que a coluna pode estar em reais ou em dólares (o valor médio do dólar em 2020 foi considerado R$ 5.16).</a:t>
            </a:r>
          </a:p>
        </p:txBody>
      </p:sp>
    </p:spTree>
    <p:extLst>
      <p:ext uri="{BB962C8B-B14F-4D97-AF65-F5344CB8AC3E}">
        <p14:creationId xmlns:p14="http://schemas.microsoft.com/office/powerpoint/2010/main" val="81392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A3059-9900-422D-A511-B2893AF8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entre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B94D1-8E36-470B-8EDE-BDB4E8F8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correlacionar as colunas foram feito os seguintes passos: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 Filtrar as linhas em que ambas as colunas possuíam valor numérico;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 Caso existissem mais de 15 amostras era feito uma regressão linear para correlacionar as duas colunas;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 Os pares de colunas que possuíssem R² ≥ 0.8 eram consideradas correlacionadas.</a:t>
            </a:r>
          </a:p>
        </p:txBody>
      </p:sp>
    </p:spTree>
    <p:extLst>
      <p:ext uri="{BB962C8B-B14F-4D97-AF65-F5344CB8AC3E}">
        <p14:creationId xmlns:p14="http://schemas.microsoft.com/office/powerpoint/2010/main" val="6664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79906-9826-40BF-BECD-E6C55FA7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entre colunas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6BFF60B-408E-4CDB-8681-843C27B23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4" y="1900271"/>
            <a:ext cx="8652683" cy="4463214"/>
          </a:xfr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DC6E1C3-56CD-4D46-B657-20E032DE0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41750"/>
              </p:ext>
            </p:extLst>
          </p:nvPr>
        </p:nvGraphicFramePr>
        <p:xfrm>
          <a:off x="9507645" y="1965579"/>
          <a:ext cx="2320712" cy="435135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580178">
                  <a:extLst>
                    <a:ext uri="{9D8B030D-6E8A-4147-A177-3AD203B41FA5}">
                      <a16:colId xmlns:a16="http://schemas.microsoft.com/office/drawing/2014/main" val="1037511686"/>
                    </a:ext>
                  </a:extLst>
                </a:gridCol>
                <a:gridCol w="580178">
                  <a:extLst>
                    <a:ext uri="{9D8B030D-6E8A-4147-A177-3AD203B41FA5}">
                      <a16:colId xmlns:a16="http://schemas.microsoft.com/office/drawing/2014/main" val="1268800668"/>
                    </a:ext>
                  </a:extLst>
                </a:gridCol>
                <a:gridCol w="580178">
                  <a:extLst>
                    <a:ext uri="{9D8B030D-6E8A-4147-A177-3AD203B41FA5}">
                      <a16:colId xmlns:a16="http://schemas.microsoft.com/office/drawing/2014/main" val="124318755"/>
                    </a:ext>
                  </a:extLst>
                </a:gridCol>
                <a:gridCol w="580178">
                  <a:extLst>
                    <a:ext uri="{9D8B030D-6E8A-4147-A177-3AD203B41FA5}">
                      <a16:colId xmlns:a16="http://schemas.microsoft.com/office/drawing/2014/main" val="255561652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Coluna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Número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Coluna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Número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061637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ad_000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bp_000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74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097334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ag_006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bu_000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79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504632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ah_000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bv_000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80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151839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al_000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bx_000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81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053285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am_0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cc_000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86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768984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an_000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ck_000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92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85961130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ao_000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21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cn_005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224300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ap_000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22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cq_000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107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566962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aq_000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23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cs_000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 109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8788099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ay_001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31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cs_001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 110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567839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ay_003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33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ct_000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 119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95284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az_001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41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cv_000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 121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217128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az_002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42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dc_000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127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752548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ba_002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52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dn_000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135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22732062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ba_003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53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do_000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136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1902843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ba_004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54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dp_000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137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116853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ba_005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55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dq_000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138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908040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bb_000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60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dr_000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139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168492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bg_000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65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ds_000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140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206258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bh_000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66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dt_000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141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8702091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bj_000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68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ee_002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153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681182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bl_000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70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ee_003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154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036660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bm_000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71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ee_004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155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2396818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bo_000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73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-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59993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2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B4A05-7A46-4A1E-85F0-34A91DC1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37D27-6AA4-4904-9D94-3094A287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Preocupação com falsos positivos se dá pelos seguintes fatores: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 É possível que o custo tenha sido multiplicado por 100 para transformar centavos em números inteiros;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 É possível que o custo seja representado pela soma de várias colunas.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01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E5AB9-A333-4623-AFCC-0FE7A8F0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poderia ser feito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80D77-86A4-4D9D-BA01-98D2C295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caso de encontrar a coluna de custos: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 Treinar um modelo de regressão para fazer uma análise de sensibilidade e identificar o que afeta mais o custo.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caso de existir uma coluna com data e outra identificando o caminhão: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 Identificar o MTBF (tempo médio entre falhas) de cada caminhão e planejar com mais precisão o tempo de manutenção de cada um deles.</a:t>
            </a:r>
          </a:p>
        </p:txBody>
      </p:sp>
    </p:spTree>
    <p:extLst>
      <p:ext uri="{BB962C8B-B14F-4D97-AF65-F5344CB8AC3E}">
        <p14:creationId xmlns:p14="http://schemas.microsoft.com/office/powerpoint/2010/main" val="129155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69F53-A1AC-4D05-AD46-00C759FC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05CB6F-EAA6-41E6-B50F-535CCA97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21" y="4017445"/>
            <a:ext cx="3675976" cy="258862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466C044-9189-474F-BA14-E0429C93B0CB}"/>
              </a:ext>
            </a:extLst>
          </p:cNvPr>
          <p:cNvSpPr txBox="1"/>
          <p:nvPr/>
        </p:nvSpPr>
        <p:spPr>
          <a:xfrm>
            <a:off x="4822443" y="2751892"/>
            <a:ext cx="24423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Contato:</a:t>
            </a:r>
          </a:p>
          <a:p>
            <a:r>
              <a:rPr lang="pt-BR" dirty="0"/>
              <a:t>airton.isaac@gmail.com</a:t>
            </a:r>
          </a:p>
        </p:txBody>
      </p:sp>
    </p:spTree>
    <p:extLst>
      <p:ext uri="{BB962C8B-B14F-4D97-AF65-F5344CB8AC3E}">
        <p14:creationId xmlns:p14="http://schemas.microsoft.com/office/powerpoint/2010/main" val="104967799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192</TotalTime>
  <Words>610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TimesNewRomanPS-BoldMT</vt:lpstr>
      <vt:lpstr>Metropolitano</vt:lpstr>
      <vt:lpstr>Data Science aplicada a otimização do planejamento da manutenção</vt:lpstr>
      <vt:lpstr>Apresentação do projeto</vt:lpstr>
      <vt:lpstr>Filtragem de dados</vt:lpstr>
      <vt:lpstr>Correlação entre colunas</vt:lpstr>
      <vt:lpstr>Correlação entre colunas</vt:lpstr>
      <vt:lpstr>Falsos Positivos</vt:lpstr>
      <vt:lpstr>O que poderia ser feito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Airton</dc:creator>
  <cp:lastModifiedBy>Airton</cp:lastModifiedBy>
  <cp:revision>14</cp:revision>
  <dcterms:created xsi:type="dcterms:W3CDTF">2021-03-01T10:55:11Z</dcterms:created>
  <dcterms:modified xsi:type="dcterms:W3CDTF">2021-03-01T14:07:54Z</dcterms:modified>
</cp:coreProperties>
</file>