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3" r:id="rId5"/>
    <p:sldId id="258" r:id="rId6"/>
    <p:sldId id="259" r:id="rId7"/>
    <p:sldId id="261" r:id="rId8"/>
    <p:sldId id="257" r:id="rId9"/>
    <p:sldId id="262" r:id="rId10"/>
    <p:sldId id="267" r:id="rId11"/>
    <p:sldId id="264" r:id="rId12"/>
    <p:sldId id="269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9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0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cript de ordenador en una pantalla">
            <a:extLst>
              <a:ext uri="{FF2B5EF4-FFF2-40B4-BE49-F238E27FC236}">
                <a16:creationId xmlns:a16="http://schemas.microsoft.com/office/drawing/2014/main" id="{410DCB77-69CA-F700-ADD0-30905CAD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90CA75-F11A-16A8-67DA-52845FA6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Proyecto Final De Programación </a:t>
            </a:r>
            <a:endParaRPr lang="es-P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0523-7623-3429-1B22-4B9E63A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347162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916589A-C78A-F7F9-7E0D-D407C34D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03" y="575194"/>
            <a:ext cx="4150991" cy="57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0523-7623-3429-1B22-4B9E63A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dirty="0"/>
              <a:t>Menús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ED362-FF12-46EE-CA00-293AEE51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Menú Principal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E583437-6496-A359-DA89-312B8268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3747" y="762001"/>
            <a:ext cx="4040505" cy="5334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9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ED362-FF12-46EE-CA00-293AEE51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Menú DE CLIENTE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DF53BE0-D2C6-57FB-3005-E5C8353C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7063" y="762001"/>
            <a:ext cx="4333874" cy="5334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1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ED362-FF12-46EE-CA00-293AEE51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Menú DE Vendedor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59CF202-7219-83DC-9614-E0CAAE3774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000" y="808944"/>
            <a:ext cx="4572000" cy="524011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2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EF68E2-5952-C79A-109B-5BBD31B5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Menú de registro de productos victoys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5457906-6AA5-95C7-905A-8536DBCB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57085" y="762001"/>
            <a:ext cx="3973829" cy="5334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8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E5546B-C587-A108-94BF-DF770188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PRODUCTOS DISPONIBLES DE VICTOYS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7B128B-6CE2-6939-F91D-6AB36966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000" y="1997850"/>
            <a:ext cx="4572000" cy="2862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4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0523-7623-3429-1B22-4B9E63A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Variables globales</a:t>
            </a:r>
          </a:p>
        </p:txBody>
      </p:sp>
    </p:spTree>
    <p:extLst>
      <p:ext uri="{BB962C8B-B14F-4D97-AF65-F5344CB8AC3E}">
        <p14:creationId xmlns:p14="http://schemas.microsoft.com/office/powerpoint/2010/main" val="36857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9F903-B521-98E2-AE08-772BA70E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71" y="2557442"/>
            <a:ext cx="8265750" cy="17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0523-7623-3429-1B22-4B9E63A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Estructuras </a:t>
            </a:r>
          </a:p>
        </p:txBody>
      </p:sp>
    </p:spTree>
    <p:extLst>
      <p:ext uri="{BB962C8B-B14F-4D97-AF65-F5344CB8AC3E}">
        <p14:creationId xmlns:p14="http://schemas.microsoft.com/office/powerpoint/2010/main" val="16714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ACE90-3891-567E-E735-A6666362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Cliente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A46A0A-1FFD-30CD-2544-333C982D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25" y="2467043"/>
            <a:ext cx="3756211" cy="192391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62E36-4420-C037-C4A7-7A332628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Producto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303AA-360E-630C-9133-0C1F1CA5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25" y="2214263"/>
            <a:ext cx="3756211" cy="2429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7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62E36-4420-C037-C4A7-7A332628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Vendedor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84A3B-9CF1-1245-F3E8-8EB6913D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25" y="2543608"/>
            <a:ext cx="3756211" cy="1770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70523-7623-3429-1B22-4B9E63A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Vectores</a:t>
            </a:r>
          </a:p>
        </p:txBody>
      </p:sp>
    </p:spTree>
    <p:extLst>
      <p:ext uri="{BB962C8B-B14F-4D97-AF65-F5344CB8AC3E}">
        <p14:creationId xmlns:p14="http://schemas.microsoft.com/office/powerpoint/2010/main" val="34332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FE6A3B8-5AE6-6BF9-00BE-2284CA76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48" y="2095802"/>
            <a:ext cx="9603357" cy="26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809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Panorámica</PresentationFormat>
  <Paragraphs>14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Trade Gothic Next Cond</vt:lpstr>
      <vt:lpstr>Trade Gothic Next Light</vt:lpstr>
      <vt:lpstr>PortalVTI</vt:lpstr>
      <vt:lpstr>Proyecto Final De Programación </vt:lpstr>
      <vt:lpstr>Variables globales</vt:lpstr>
      <vt:lpstr>Presentación de PowerPoint</vt:lpstr>
      <vt:lpstr>Estructuras </vt:lpstr>
      <vt:lpstr>Cliente </vt:lpstr>
      <vt:lpstr>Producto</vt:lpstr>
      <vt:lpstr>Vendedor</vt:lpstr>
      <vt:lpstr>Vectores</vt:lpstr>
      <vt:lpstr>Presentación de PowerPoint</vt:lpstr>
      <vt:lpstr>Prototipos</vt:lpstr>
      <vt:lpstr>Presentación de PowerPoint</vt:lpstr>
      <vt:lpstr>Menús</vt:lpstr>
      <vt:lpstr>Menú Principal</vt:lpstr>
      <vt:lpstr>Menú DE CLIENTE</vt:lpstr>
      <vt:lpstr>Menú DE Vendedor</vt:lpstr>
      <vt:lpstr>Menú de registro de productos victoys</vt:lpstr>
      <vt:lpstr>PRODUCTOS DISPONIBLES DE VICTOYS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Programación </dc:title>
  <dc:creator>AIRTON LEONARDO BOCINOVICH RUMAY</dc:creator>
  <cp:lastModifiedBy>AIRTON LEONARDO BOCINOVICH RUMAY</cp:lastModifiedBy>
  <cp:revision>1</cp:revision>
  <dcterms:created xsi:type="dcterms:W3CDTF">2023-11-27T12:53:41Z</dcterms:created>
  <dcterms:modified xsi:type="dcterms:W3CDTF">2023-11-27T13:12:44Z</dcterms:modified>
</cp:coreProperties>
</file>