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7" r:id="rId4"/>
    <p:sldId id="293" r:id="rId5"/>
    <p:sldId id="294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6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./generate-</a:t>
            </a:r>
            <a:r>
              <a:rPr lang="en-US" altLang="zh-CN" dirty="0" err="1" smtClean="0">
                <a:effectLst/>
              </a:rPr>
              <a:t>groups.sh</a:t>
            </a:r>
            <a:r>
              <a:rPr lang="en-US" altLang="zh-CN" dirty="0" smtClean="0">
                <a:effectLst/>
              </a:rPr>
              <a:t> all "</a:t>
            </a:r>
            <a:r>
              <a:rPr lang="en-US" altLang="zh-CN" dirty="0" err="1" smtClean="0">
                <a:effectLst/>
              </a:rPr>
              <a:t>github.com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tallongsun</a:t>
            </a:r>
            <a:r>
              <a:rPr lang="en-US" altLang="zh-CN" dirty="0" smtClean="0">
                <a:effectLst/>
              </a:rPr>
              <a:t>/k8s-controller-custom-resource/</a:t>
            </a:r>
            <a:r>
              <a:rPr lang="en-US" altLang="zh-CN" dirty="0" err="1" smtClean="0">
                <a:effectLst/>
              </a:rPr>
              <a:t>pkg</a:t>
            </a:r>
            <a:r>
              <a:rPr lang="en-US" altLang="zh-CN" dirty="0" smtClean="0">
                <a:effectLst/>
              </a:rPr>
              <a:t>/client" "</a:t>
            </a:r>
            <a:r>
              <a:rPr lang="en-US" altLang="zh-CN" dirty="0" err="1" smtClean="0">
                <a:effectLst/>
              </a:rPr>
              <a:t>github.com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tallongsun</a:t>
            </a:r>
            <a:r>
              <a:rPr lang="en-US" altLang="zh-CN" dirty="0" smtClean="0">
                <a:effectLst/>
              </a:rPr>
              <a:t>/k8s-controller-custom-resource/</a:t>
            </a:r>
            <a:r>
              <a:rPr lang="en-US" altLang="zh-CN" dirty="0" err="1" smtClean="0">
                <a:effectLst/>
              </a:rPr>
              <a:t>pkg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apis</a:t>
            </a:r>
            <a:r>
              <a:rPr lang="en-US" altLang="zh-CN" dirty="0" smtClean="0">
                <a:effectLst/>
              </a:rPr>
              <a:t>" "samplecrd:v1"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25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18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实际上，这套流程不仅可以用在自定义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资源上，也完全可以用在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原生的默认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对象上。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比如，我们在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函数里，除了创建一个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外，还可以初始化一个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工厂，比如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Informer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而有了这个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后，这个控制器也就持有了所有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对象的信息。接下来，它既可以通过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deploymentInformer.Lister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来获取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里的所有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对象，也可以为这个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注册具体的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来。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更重要的是，</a:t>
            </a:r>
            <a:r>
              <a:rPr lang="zh-CN" altLang="en-US" b="0" dirty="0" smtClean="0">
                <a:effectLst/>
              </a:rPr>
              <a:t>这就使得在这个自定义控制器里面，我可以通过对自定义 </a:t>
            </a:r>
            <a:r>
              <a:rPr lang="en-US" altLang="zh-CN" b="0" dirty="0" smtClean="0">
                <a:effectLst/>
              </a:rPr>
              <a:t>API </a:t>
            </a:r>
            <a:r>
              <a:rPr lang="zh-CN" altLang="en-US" b="0" dirty="0" smtClean="0">
                <a:effectLst/>
              </a:rPr>
              <a:t>对象和默认 </a:t>
            </a:r>
            <a:r>
              <a:rPr lang="en-US" altLang="zh-CN" b="0" dirty="0" smtClean="0">
                <a:effectLst/>
              </a:rPr>
              <a:t>API </a:t>
            </a:r>
            <a:r>
              <a:rPr lang="zh-CN" altLang="en-US" b="0" dirty="0" smtClean="0">
                <a:effectLst/>
              </a:rPr>
              <a:t>对象进行协同，从而实现更加复杂的编排功能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比如：用户每创建一个新的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，这个自定义控制器，就可以为它创建一个对应的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供它使用。</a:t>
            </a:r>
            <a:endParaRPr lang="zh-CN" altLang="en-US" b="0" dirty="0" smtClean="0">
              <a:effectLst/>
            </a:endParaRPr>
          </a:p>
          <a:p>
            <a:endParaRPr kumimoji="1" lang="zh-CN" altLang="en-US" b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8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smtClean="0"/>
              <a:t>CRD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-f deploy/</a:t>
            </a:r>
            <a:r>
              <a:rPr lang="en-US" altLang="zh-CN" dirty="0" err="1"/>
              <a:t>crds</a:t>
            </a:r>
            <a:r>
              <a:rPr lang="en-US" altLang="zh-CN" dirty="0"/>
              <a:t>/app_v1alpha1_appservice_cr.yaml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deploy/</a:t>
            </a:r>
            <a:r>
              <a:rPr lang="en-US" altLang="zh-CN" dirty="0" err="1"/>
              <a:t>operator.yaml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deploy/</a:t>
            </a:r>
            <a:r>
              <a:rPr lang="en-US" altLang="zh-CN" dirty="0" err="1"/>
              <a:t>role.yaml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deploy/</a:t>
            </a:r>
            <a:r>
              <a:rPr lang="en-US" altLang="zh-CN" dirty="0" err="1"/>
              <a:t>role_binding.yaml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deploy/</a:t>
            </a:r>
            <a:r>
              <a:rPr lang="en-US" altLang="zh-CN" dirty="0" err="1"/>
              <a:t>service_account.yaml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deploy/</a:t>
            </a:r>
            <a:r>
              <a:rPr lang="en-US" altLang="zh-CN" dirty="0" err="1"/>
              <a:t>crds</a:t>
            </a:r>
            <a:r>
              <a:rPr lang="en-US" altLang="zh-CN" dirty="0"/>
              <a:t>/app_v1alpha1_appservice_crd.yaml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70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CRD-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resouer</a:t>
            </a:r>
            <a:r>
              <a:rPr lang="en-US" altLang="zh-CN" dirty="0"/>
              <a:t>/k8s-controller-custom-resource </a:t>
            </a:r>
            <a:endParaRPr lang="en-US" altLang="zh-CN" dirty="0" smtClean="0"/>
          </a:p>
          <a:p>
            <a:r>
              <a:rPr lang="en-US" altLang="zh-CN" dirty="0" smtClean="0"/>
              <a:t>cd </a:t>
            </a:r>
            <a:r>
              <a:rPr lang="en-US" altLang="zh-CN" dirty="0"/>
              <a:t>k8s-controller-custom-resource/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crd</a:t>
            </a:r>
            <a:r>
              <a:rPr lang="en-US" altLang="zh-CN" dirty="0"/>
              <a:t>/</a:t>
            </a:r>
            <a:r>
              <a:rPr lang="en-US" altLang="zh-CN" dirty="0" err="1"/>
              <a:t>network.yaml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crd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example/example-</a:t>
            </a:r>
            <a:r>
              <a:rPr lang="en-US" altLang="zh-CN" dirty="0" err="1"/>
              <a:t>network.yaml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network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network example-network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CRD-</a:t>
            </a:r>
            <a:r>
              <a:rPr kumimoji="1" lang="zh-CN" altLang="en-US" dirty="0" smtClean="0"/>
              <a:t>工作原理图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5" y="2387886"/>
            <a:ext cx="9197370" cy="41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CRD-</a:t>
            </a:r>
            <a:r>
              <a:rPr kumimoji="1" lang="zh-CN" altLang="en-US" dirty="0" smtClean="0"/>
              <a:t>编程步骤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CRD</a:t>
            </a:r>
            <a:r>
              <a:rPr kumimoji="1" lang="zh-CN" altLang="en-US" dirty="0" smtClean="0"/>
              <a:t>文件</a:t>
            </a:r>
            <a:r>
              <a:rPr kumimoji="1" lang="en-US" altLang="zh-CN" dirty="0" err="1" smtClean="0"/>
              <a:t>crd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network.yaml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CR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example/example-</a:t>
            </a:r>
            <a:r>
              <a:rPr kumimoji="1" lang="en-US" altLang="zh-CN" dirty="0" err="1" smtClean="0"/>
              <a:t>network.yaml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GOPATH</a:t>
            </a:r>
            <a:r>
              <a:rPr kumimoji="1" lang="zh-CN" altLang="en-US" dirty="0" smtClean="0"/>
              <a:t>下初始化项目代码结构</a:t>
            </a:r>
            <a:r>
              <a:rPr kumimoji="1" lang="en-US" altLang="zh-CN" dirty="0" err="1" smtClean="0"/>
              <a:t>pkg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samplecrd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register.go</a:t>
            </a:r>
            <a:r>
              <a:rPr lang="zh-CN" altLang="en-US" dirty="0" smtClean="0"/>
              <a:t>，声明全局变量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v1/</a:t>
            </a:r>
            <a:r>
              <a:rPr kumimoji="1" lang="en-US" altLang="zh-CN" dirty="0" err="1" smtClean="0"/>
              <a:t>doc.go</a:t>
            </a:r>
            <a:r>
              <a:rPr kumimoji="1" lang="zh-CN" altLang="en-US" dirty="0" smtClean="0"/>
              <a:t>，基于注解自动生成对象的</a:t>
            </a:r>
            <a:r>
              <a:rPr kumimoji="1" lang="en-US" altLang="zh-CN" dirty="0" err="1" smtClean="0"/>
              <a:t>deepCopy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v1/</a:t>
            </a:r>
            <a:r>
              <a:rPr kumimoji="1" lang="en-US" altLang="zh-CN" dirty="0" err="1" smtClean="0"/>
              <a:t>types.go</a:t>
            </a:r>
            <a:r>
              <a:rPr kumimoji="1" lang="zh-CN" altLang="en-US" dirty="0" smtClean="0"/>
              <a:t>，定义自定义对象的字段，基于注解自动生成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v1/</a:t>
            </a:r>
            <a:r>
              <a:rPr kumimoji="1" lang="en-US" altLang="zh-CN" dirty="0" err="1" smtClean="0"/>
              <a:t>register.go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注册自定义对象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lang="en-US" altLang="zh-CN" dirty="0" smtClean="0"/>
              <a:t>k8s.io/code-generator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deepCopy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54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CRD-</a:t>
            </a:r>
            <a:r>
              <a:rPr kumimoji="1" lang="zh-CN" altLang="en-US" smtClean="0"/>
              <a:t>编程步骤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main.go</a:t>
            </a:r>
            <a:r>
              <a:rPr kumimoji="1" lang="zh-CN" altLang="en-US" dirty="0" smtClean="0"/>
              <a:t>，初始化并启动自定义</a:t>
            </a:r>
            <a:r>
              <a:rPr kumimoji="1" lang="en-US" altLang="zh-CN" dirty="0" smtClean="0"/>
              <a:t>controller</a:t>
            </a:r>
          </a:p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controller.go</a:t>
            </a:r>
            <a:r>
              <a:rPr kumimoji="1" lang="zh-CN" altLang="en-US" dirty="0" smtClean="0"/>
              <a:t>，监听获取自定义对象，实现控制循环逻辑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编译整个项目，生成二进制文件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启动二进制文件，使用</a:t>
            </a:r>
            <a:r>
              <a:rPr kumimoji="1" lang="en-US" altLang="zh-CN" dirty="0" smtClean="0"/>
              <a:t>Cr</a:t>
            </a:r>
            <a:r>
              <a:rPr kumimoji="1" lang="zh-CN" altLang="en-US" dirty="0" smtClean="0"/>
              <a:t>文件进行测试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4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CRD-</a:t>
            </a:r>
            <a:r>
              <a:rPr kumimoji="1" lang="zh-CN" altLang="en-US" dirty="0" smtClean="0"/>
              <a:t>运行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./</a:t>
            </a:r>
            <a:r>
              <a:rPr lang="en-US" altLang="zh-CN" dirty="0" err="1"/>
              <a:t>samplecrd</a:t>
            </a:r>
            <a:r>
              <a:rPr lang="en-US" altLang="zh-CN" dirty="0"/>
              <a:t>-controller -</a:t>
            </a:r>
            <a:r>
              <a:rPr lang="en-US" altLang="zh-CN" dirty="0" err="1"/>
              <a:t>kubeconfig</a:t>
            </a:r>
            <a:r>
              <a:rPr lang="en-US" altLang="zh-CN" dirty="0"/>
              <a:t>=$HOME/.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 -</a:t>
            </a:r>
            <a:r>
              <a:rPr lang="en-US" altLang="zh-CN" dirty="0" err="1" smtClean="0"/>
              <a:t>alsologtostderr</a:t>
            </a:r>
            <a:r>
              <a:rPr lang="en-US" altLang="zh-CN" dirty="0" smtClean="0"/>
              <a:t>=true</a:t>
            </a:r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 </a:t>
            </a:r>
            <a:r>
              <a:rPr lang="en-US" altLang="zh-CN" dirty="0"/>
              <a:t>/root/k8s-controller-custom-resource/example/example-</a:t>
            </a:r>
            <a:r>
              <a:rPr lang="en-US" altLang="zh-CN" dirty="0" err="1"/>
              <a:t>network.yaml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mr-IN" altLang="zh-CN" dirty="0" err="1"/>
              <a:t>cidr</a:t>
            </a:r>
            <a:r>
              <a:rPr lang="mr-IN" altLang="zh-CN" dirty="0"/>
              <a:t>: "192.168.1.0/16"</a:t>
            </a:r>
          </a:p>
          <a:p>
            <a:pPr lvl="1"/>
            <a:r>
              <a:rPr lang="mr-IN" altLang="zh-CN" dirty="0" err="1"/>
              <a:t>gateway</a:t>
            </a:r>
            <a:r>
              <a:rPr lang="mr-IN" altLang="zh-CN" dirty="0"/>
              <a:t>: "192.168.1.1</a:t>
            </a:r>
            <a:r>
              <a:rPr lang="mr-IN" altLang="zh-CN" dirty="0" smtClean="0"/>
              <a:t>"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example/example-</a:t>
            </a:r>
            <a:r>
              <a:rPr lang="en-US" altLang="zh-CN" dirty="0" err="1"/>
              <a:t>network.yaml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/>
              <a:t>example/example-</a:t>
            </a:r>
            <a:r>
              <a:rPr lang="en-US" altLang="zh-CN" dirty="0" err="1" smtClean="0"/>
              <a:t>network.yaml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8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CoreOS</a:t>
            </a:r>
            <a:r>
              <a:rPr lang="zh-CN" altLang="en-US" dirty="0" smtClean="0"/>
              <a:t>公司推出的简化</a:t>
            </a:r>
            <a:r>
              <a:rPr lang="en-US" altLang="zh-CN" dirty="0" smtClean="0"/>
              <a:t>CRD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SDK</a:t>
            </a:r>
          </a:p>
          <a:p>
            <a:endParaRPr lang="en-US" altLang="zh-CN" dirty="0"/>
          </a:p>
          <a:p>
            <a:r>
              <a:rPr lang="en-US" altLang="zh-CN" dirty="0" smtClean="0"/>
              <a:t>RELEASE_VERSION=v0.8.1</a:t>
            </a:r>
            <a:endParaRPr lang="en-US" altLang="zh-CN" dirty="0"/>
          </a:p>
          <a:p>
            <a:r>
              <a:rPr lang="en-US" altLang="zh-CN" dirty="0"/>
              <a:t>curl -OJL https://</a:t>
            </a:r>
            <a:r>
              <a:rPr lang="en-US" altLang="zh-CN" dirty="0" err="1"/>
              <a:t>github.com</a:t>
            </a:r>
            <a:r>
              <a:rPr lang="en-US" altLang="zh-CN" dirty="0"/>
              <a:t>/operator-framework/operator-</a:t>
            </a:r>
            <a:r>
              <a:rPr lang="en-US" altLang="zh-CN" dirty="0" err="1"/>
              <a:t>sdk</a:t>
            </a:r>
            <a:r>
              <a:rPr lang="en-US" altLang="zh-CN" dirty="0"/>
              <a:t>/releases/download/${RELEASE_VERSION}/operator-</a:t>
            </a:r>
            <a:r>
              <a:rPr lang="en-US" altLang="zh-CN" dirty="0" err="1"/>
              <a:t>sdk</a:t>
            </a:r>
            <a:r>
              <a:rPr lang="en-US" altLang="zh-CN" dirty="0"/>
              <a:t>-${RELEASE_VERSION}-x86_64-apple-darwin</a:t>
            </a:r>
          </a:p>
          <a:p>
            <a:r>
              <a:rPr lang="en-US" altLang="zh-CN" dirty="0" err="1"/>
              <a:t>chmod</a:t>
            </a:r>
            <a:r>
              <a:rPr lang="en-US" altLang="zh-CN" dirty="0"/>
              <a:t> +x operator-</a:t>
            </a:r>
            <a:r>
              <a:rPr lang="en-US" altLang="zh-CN" dirty="0" err="1"/>
              <a:t>sdk</a:t>
            </a:r>
            <a:r>
              <a:rPr lang="en-US" altLang="zh-CN" dirty="0"/>
              <a:t>-${RELEASE_VERSION}-x86_64-apple-darwin &amp;&amp;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operator-</a:t>
            </a:r>
            <a:r>
              <a:rPr lang="en-US" altLang="zh-CN" dirty="0" err="1"/>
              <a:t>sdk</a:t>
            </a:r>
            <a:r>
              <a:rPr lang="en-US" altLang="zh-CN" dirty="0"/>
              <a:t>-${RELEASE_VERSION}-x86_64-apple-darwin /</a:t>
            </a:r>
            <a:r>
              <a:rPr lang="en-US" altLang="zh-CN" dirty="0" err="1"/>
              <a:t>usr</a:t>
            </a:r>
            <a:r>
              <a:rPr lang="en-US" altLang="zh-CN" dirty="0"/>
              <a:t>/local/bin/operator-</a:t>
            </a:r>
            <a:r>
              <a:rPr lang="en-US" altLang="zh-CN" dirty="0" err="1"/>
              <a:t>sdk</a:t>
            </a:r>
            <a:r>
              <a:rPr lang="en-US" altLang="zh-CN" dirty="0"/>
              <a:t> &amp;&amp; </a:t>
            </a:r>
            <a:r>
              <a:rPr lang="en-US" altLang="zh-CN" dirty="0" err="1"/>
              <a:t>rm</a:t>
            </a:r>
            <a:r>
              <a:rPr lang="en-US" altLang="zh-CN" dirty="0"/>
              <a:t> operator-</a:t>
            </a:r>
            <a:r>
              <a:rPr lang="en-US" altLang="zh-CN" dirty="0" err="1"/>
              <a:t>sdk</a:t>
            </a:r>
            <a:r>
              <a:rPr lang="en-US" altLang="zh-CN" dirty="0"/>
              <a:t>-${RELEASE_VERSION}-x86_64-apple-darwin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53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mkdir</a:t>
            </a:r>
            <a:r>
              <a:rPr lang="en-US" altLang="zh-CN" dirty="0"/>
              <a:t> -p $GOPATH/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github.com</a:t>
            </a:r>
            <a:r>
              <a:rPr lang="en-US" altLang="zh-CN" dirty="0"/>
              <a:t>/example-</a:t>
            </a:r>
            <a:r>
              <a:rPr lang="en-US" altLang="zh-CN" dirty="0" err="1"/>
              <a:t>inc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cd $GOPATH/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github.com</a:t>
            </a:r>
            <a:r>
              <a:rPr lang="en-US" altLang="zh-CN" dirty="0"/>
              <a:t>/example-</a:t>
            </a:r>
            <a:r>
              <a:rPr lang="en-US" altLang="zh-CN" dirty="0" err="1"/>
              <a:t>inc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export </a:t>
            </a:r>
            <a:r>
              <a:rPr lang="en-US" altLang="zh-CN" dirty="0" smtClean="0"/>
              <a:t>GO111MODULE=on</a:t>
            </a:r>
          </a:p>
          <a:p>
            <a:endParaRPr lang="en-US" altLang="zh-CN" dirty="0"/>
          </a:p>
          <a:p>
            <a:r>
              <a:rPr lang="en-US" altLang="zh-CN" dirty="0"/>
              <a:t>operator-</a:t>
            </a:r>
            <a:r>
              <a:rPr lang="en-US" altLang="zh-CN" dirty="0" err="1"/>
              <a:t>sdk</a:t>
            </a:r>
            <a:r>
              <a:rPr lang="en-US" altLang="zh-CN" dirty="0"/>
              <a:t> new app-operator</a:t>
            </a:r>
          </a:p>
          <a:p>
            <a:r>
              <a:rPr lang="en-US" altLang="zh-CN" dirty="0"/>
              <a:t>cd app-operator/</a:t>
            </a:r>
          </a:p>
          <a:p>
            <a:endParaRPr lang="en-US" altLang="zh-CN" dirty="0" smtClean="0"/>
          </a:p>
          <a:p>
            <a:r>
              <a:rPr lang="en-US" altLang="zh-CN" dirty="0"/>
              <a:t>operator-</a:t>
            </a:r>
            <a:r>
              <a:rPr lang="en-US" altLang="zh-CN" dirty="0" err="1"/>
              <a:t>sdk</a:t>
            </a:r>
            <a:r>
              <a:rPr lang="en-US" altLang="zh-CN" dirty="0"/>
              <a:t> add </a:t>
            </a:r>
            <a:r>
              <a:rPr lang="en-US" altLang="zh-CN" dirty="0" err="1"/>
              <a:t>api</a:t>
            </a:r>
            <a:r>
              <a:rPr lang="en-US" altLang="zh-CN" dirty="0"/>
              <a:t> --</a:t>
            </a:r>
            <a:r>
              <a:rPr lang="en-US" altLang="zh-CN" dirty="0" err="1"/>
              <a:t>api</a:t>
            </a:r>
            <a:r>
              <a:rPr lang="en-US" altLang="zh-CN" dirty="0"/>
              <a:t>-version=</a:t>
            </a:r>
            <a:r>
              <a:rPr lang="en-US" altLang="zh-CN" dirty="0" err="1"/>
              <a:t>app.example.com</a:t>
            </a:r>
            <a:r>
              <a:rPr lang="en-US" altLang="zh-CN" dirty="0"/>
              <a:t>/v1alpha1 --kind=</a:t>
            </a:r>
            <a:r>
              <a:rPr lang="en-US" altLang="zh-CN" dirty="0" err="1"/>
              <a:t>AppService</a:t>
            </a:r>
            <a:endParaRPr lang="en-US" altLang="zh-CN" dirty="0"/>
          </a:p>
          <a:p>
            <a:r>
              <a:rPr lang="en-US" altLang="zh-CN" dirty="0"/>
              <a:t>operator-</a:t>
            </a:r>
            <a:r>
              <a:rPr lang="en-US" altLang="zh-CN" dirty="0" err="1"/>
              <a:t>sdk</a:t>
            </a:r>
            <a:r>
              <a:rPr lang="en-US" altLang="zh-CN" dirty="0"/>
              <a:t> add controller --</a:t>
            </a:r>
            <a:r>
              <a:rPr lang="en-US" altLang="zh-CN" dirty="0" err="1"/>
              <a:t>api</a:t>
            </a:r>
            <a:r>
              <a:rPr lang="en-US" altLang="zh-CN" dirty="0"/>
              <a:t>-version=</a:t>
            </a:r>
            <a:r>
              <a:rPr lang="en-US" altLang="zh-CN" dirty="0" err="1"/>
              <a:t>app.example.com</a:t>
            </a:r>
            <a:r>
              <a:rPr lang="en-US" altLang="zh-CN" dirty="0"/>
              <a:t>/v1alpha1 --</a:t>
            </a:r>
            <a:r>
              <a:rPr lang="en-US" altLang="zh-CN" dirty="0" smtClean="0"/>
              <a:t>kind=</a:t>
            </a:r>
            <a:r>
              <a:rPr lang="en-US" altLang="zh-CN" dirty="0" err="1" smtClean="0"/>
              <a:t>AppService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go mod </a:t>
            </a:r>
            <a:r>
              <a:rPr lang="en-US" altLang="zh-CN" dirty="0" smtClean="0"/>
              <a:t>vendor</a:t>
            </a:r>
          </a:p>
          <a:p>
            <a:r>
              <a:rPr lang="en-US" altLang="zh-CN" dirty="0"/>
              <a:t>operator-</a:t>
            </a:r>
            <a:r>
              <a:rPr lang="en-US" altLang="zh-CN" dirty="0" err="1"/>
              <a:t>sdk</a:t>
            </a:r>
            <a:r>
              <a:rPr lang="en-US" altLang="zh-CN" dirty="0"/>
              <a:t> build </a:t>
            </a:r>
            <a:r>
              <a:rPr lang="en-US" altLang="zh-CN" dirty="0" err="1" smtClean="0"/>
              <a:t>quay.io</a:t>
            </a:r>
            <a:r>
              <a:rPr lang="en-US" altLang="zh-CN" dirty="0" smtClean="0"/>
              <a:t>/example/app-operator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52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580096"/>
            <a:ext cx="10554574" cy="363651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sed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"" '</a:t>
            </a:r>
            <a:r>
              <a:rPr lang="en-US" altLang="zh-CN" dirty="0" err="1"/>
              <a:t>s|REPLACE_IMAGE|quay.io</a:t>
            </a:r>
            <a:r>
              <a:rPr lang="en-US" altLang="zh-CN" dirty="0"/>
              <a:t>/example/</a:t>
            </a:r>
            <a:r>
              <a:rPr lang="en-US" altLang="zh-CN" dirty="0" err="1"/>
              <a:t>app-operator|g</a:t>
            </a:r>
            <a:r>
              <a:rPr lang="en-US" altLang="zh-CN" dirty="0"/>
              <a:t>' </a:t>
            </a:r>
            <a:r>
              <a:rPr lang="en-US" altLang="zh-CN" dirty="0" smtClean="0"/>
              <a:t>deploy/</a:t>
            </a:r>
            <a:r>
              <a:rPr lang="en-US" altLang="zh-CN" dirty="0" err="1" smtClean="0"/>
              <a:t>operator.yaml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同时修改</a:t>
            </a:r>
            <a:r>
              <a:rPr lang="en-US" altLang="zh-CN" dirty="0"/>
              <a:t>deploy/</a:t>
            </a:r>
            <a:r>
              <a:rPr lang="en-US" altLang="zh-CN" dirty="0" err="1"/>
              <a:t>operator.yaml</a:t>
            </a:r>
            <a:r>
              <a:rPr lang="zh-CN" altLang="en-US" dirty="0"/>
              <a:t>的</a:t>
            </a:r>
            <a:r>
              <a:rPr lang="en-US" altLang="zh-CN" dirty="0" err="1"/>
              <a:t>imagePullPolicy</a:t>
            </a:r>
            <a:r>
              <a:rPr lang="zh-CN" altLang="en-US" dirty="0"/>
              <a:t>为</a:t>
            </a:r>
            <a:r>
              <a:rPr lang="en-US" altLang="zh-CN" dirty="0" smtClean="0"/>
              <a:t>Never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</a:t>
            </a:r>
            <a:r>
              <a:rPr lang="en-US" altLang="zh-CN" dirty="0" err="1"/>
              <a:t>service_account.yaml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</a:t>
            </a:r>
            <a:r>
              <a:rPr lang="en-US" altLang="zh-CN" dirty="0" err="1"/>
              <a:t>role.yaml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</a:t>
            </a:r>
            <a:r>
              <a:rPr lang="en-US" altLang="zh-CN" dirty="0" err="1"/>
              <a:t>role_binding.yaml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</a:t>
            </a:r>
            <a:r>
              <a:rPr lang="en-US" altLang="zh-CN" dirty="0" err="1"/>
              <a:t>crds</a:t>
            </a:r>
            <a:r>
              <a:rPr lang="en-US" altLang="zh-CN" dirty="0"/>
              <a:t>/app_v1alpha1_appservice_crd.yaml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</a:t>
            </a:r>
            <a:r>
              <a:rPr lang="en-US" altLang="zh-CN" dirty="0" err="1"/>
              <a:t>operator.yaml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</a:t>
            </a:r>
            <a:r>
              <a:rPr lang="en-US" altLang="zh-CN" dirty="0" err="1"/>
              <a:t>crds</a:t>
            </a:r>
            <a:r>
              <a:rPr lang="en-US" altLang="zh-CN" dirty="0"/>
              <a:t>/app_v1alpha1_appservice_cr.yaml</a:t>
            </a:r>
          </a:p>
          <a:p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-l app=example-</a:t>
            </a:r>
            <a:r>
              <a:rPr lang="en-US" altLang="zh-CN" dirty="0" err="1"/>
              <a:t>appservice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</a:t>
            </a:r>
            <a:r>
              <a:rPr lang="en-US" altLang="zh-CN" dirty="0" err="1"/>
              <a:t>appservice</a:t>
            </a:r>
            <a:r>
              <a:rPr lang="en-US" altLang="zh-CN" dirty="0"/>
              <a:t> </a:t>
            </a:r>
            <a:r>
              <a:rPr lang="en-US" altLang="zh-CN" dirty="0" smtClean="0"/>
              <a:t>example-</a:t>
            </a:r>
            <a:r>
              <a:rPr lang="en-US" altLang="zh-CN" dirty="0" err="1" smtClean="0"/>
              <a:t>appservice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7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3473</TotalTime>
  <Words>546</Words>
  <Application>Microsoft Macintosh PowerPoint</Application>
  <PresentationFormat>宽屏</PresentationFormat>
  <Paragraphs>81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CRD-示例</vt:lpstr>
      <vt:lpstr>CRD-工作原理图</vt:lpstr>
      <vt:lpstr>CRD-编程步骤</vt:lpstr>
      <vt:lpstr>CRD-编程步骤</vt:lpstr>
      <vt:lpstr>CRD-运行</vt:lpstr>
      <vt:lpstr>Operator</vt:lpstr>
      <vt:lpstr>Operator</vt:lpstr>
      <vt:lpstr>Operator</vt:lpstr>
      <vt:lpstr>Operator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521</cp:revision>
  <dcterms:created xsi:type="dcterms:W3CDTF">2019-05-05T09:16:52Z</dcterms:created>
  <dcterms:modified xsi:type="dcterms:W3CDTF">2019-07-08T02:12:18Z</dcterms:modified>
</cp:coreProperties>
</file>