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8" r:id="rId4"/>
    <p:sldId id="281" r:id="rId5"/>
    <p:sldId id="274" r:id="rId6"/>
    <p:sldId id="282" r:id="rId7"/>
    <p:sldId id="283" r:id="rId8"/>
    <p:sldId id="276" r:id="rId9"/>
    <p:sldId id="275" r:id="rId10"/>
    <p:sldId id="261" r:id="rId11"/>
    <p:sldId id="262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/>
    <p:restoredTop sz="74634"/>
  </p:normalViewPr>
  <p:slideViewPr>
    <p:cSldViewPr snapToGrid="0" snapToObjects="1">
      <p:cViewPr varScale="1">
        <p:scale>
          <a:sx n="96" d="100"/>
          <a:sy n="96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s://raw.githubusercontent.com/coreos/flannel/a70459be0084506e4ec919aa1c114638878db11b/Documentation/kube-flannel.yml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简单回顾下容器，一个容器实际是由</a:t>
            </a:r>
            <a:r>
              <a:rPr kumimoji="1" lang="en-US" altLang="zh-CN" dirty="0" smtClean="0"/>
              <a:t>namespace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cgroup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rootfs</a:t>
            </a:r>
            <a:r>
              <a:rPr kumimoji="1" lang="zh-CN" altLang="en-US" dirty="0" smtClean="0"/>
              <a:t>三大技术构建出来的一个隔离的进程。</a:t>
            </a:r>
            <a:r>
              <a:rPr kumimoji="1" lang="en-US" altLang="zh-CN" dirty="0" err="1" smtClean="0"/>
              <a:t>Rootfs</a:t>
            </a:r>
            <a:r>
              <a:rPr kumimoji="1" lang="zh-CN" altLang="en-US" dirty="0" smtClean="0"/>
              <a:t>对应镜像，是容器的静态视图，</a:t>
            </a:r>
            <a:r>
              <a:rPr kumimoji="1" lang="en-US" altLang="zh-CN" dirty="0" err="1" smtClean="0"/>
              <a:t>namespace+cgroup</a:t>
            </a:r>
            <a:r>
              <a:rPr kumimoji="1" lang="zh-CN" altLang="en-US" dirty="0" smtClean="0"/>
              <a:t>构成的隔离环境，对应容器运行时，是容器的动态视图。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而在容器生态中，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是事实标准，向我们之前讲的，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公司凭借这一优势，野心越来越大，开始做起容器编排技术，进军容器云平台领域。在平台层面，谁成为事实标准，谁就能够定义容器的组织和管理规范，这是一个更受到开发者和市场追逐的领域。因此以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redhat</a:t>
            </a:r>
            <a:r>
              <a:rPr kumimoji="1" lang="zh-CN" altLang="en-US" dirty="0" smtClean="0"/>
              <a:t>为代表的这些在开源基础设施领域有着深厚积累的公司，为了对抗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，共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同发起了一个名为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CNCF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Native Computing Foundation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）的基金会。这个基金会的目的其实很容易理解：它希望，以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项目为基础，建立一个由开源基础设施领域厂商主导的、按照独立基金会方式运营的平台级社区，来对抗以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公司为核心的容器商业生态。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源于谷歌内部最核心最底层的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系统，是谷歌多年在基础设施领域经验的沉淀和升华，可以说从一开始就站在了巨人的肩膀上，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项目就没有像同时期的各种“容器云”项目那样，把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作为整个架构的核心，而仅仅把它作为最底层的一个容器运行时实现，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它认为，运行在大规模集群中的各种任务之间的关系的处理，才是作业编排和管理系统最困难的地方。比如，一个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应用与数据库之间的访问关系，一个负载均衡器和它的后端服务之间的代理关系，更进一步地说，同属于一个服务单位的不同功能之间，也完全可能存在这样的关系。比如，一个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应用与日志搜集组件之间的文件交换关系。因此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等一系列编排对象的概念来解决这个问题，</a:t>
            </a:r>
            <a:r>
              <a:rPr lang="en-US" altLang="zh-CN" dirty="0" smtClean="0">
                <a:effectLst/>
              </a:rPr>
              <a:t>k8s</a:t>
            </a:r>
            <a:r>
              <a:rPr lang="zh-CN" altLang="en-US" dirty="0" smtClean="0">
                <a:effectLst/>
              </a:rPr>
              <a:t>帮助你轻松快速的不停机发布更新应用。帮助你确保容器化应用在你想要的时间或地方运行，并找到它们需要的资源。另外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再加上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redhat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对开源社区运作及开源项目研发方面的积累，双强合作，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公司最终在开源平台争夺战中溃败，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年开始转向企业业务。至此，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项目在容器编排领域取得绝对的竞争优势；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CNCF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社区以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项目为核心，已经孵化出大量的覆盖云原生各领域的项目。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476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kubeadm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的工作流程</a:t>
            </a:r>
            <a:endParaRPr lang="zh-CN" altLang="en-US" dirty="0" smtClean="0">
              <a:effectLst/>
            </a:endParaRPr>
          </a:p>
          <a:p>
            <a:r>
              <a:rPr lang="en-US" altLang="zh-CN" b="1" dirty="0" err="1" smtClean="0">
                <a:effectLst/>
              </a:rPr>
              <a:t>kubeadm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首先要做的，是一系列的检查工作，以确定这台机器可以用来部署 </a:t>
            </a:r>
            <a:r>
              <a:rPr lang="en-US" altLang="zh-CN" b="1" dirty="0" smtClean="0">
                <a:effectLst/>
              </a:rPr>
              <a:t>Kubernetes</a:t>
            </a:r>
            <a:endParaRPr lang="zh-CN" altLang="en-US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在通过了 </a:t>
            </a:r>
            <a:r>
              <a:rPr lang="en-US" altLang="zh-CN" b="1" dirty="0" smtClean="0">
                <a:effectLst/>
              </a:rPr>
              <a:t>Preflight Checks </a:t>
            </a:r>
            <a:r>
              <a:rPr lang="zh-CN" altLang="en-US" b="1" dirty="0" smtClean="0">
                <a:effectLst/>
              </a:rPr>
              <a:t>之后，</a:t>
            </a:r>
            <a:r>
              <a:rPr lang="en-US" altLang="zh-CN" b="1" dirty="0" err="1" smtClean="0">
                <a:effectLst/>
              </a:rPr>
              <a:t>kubeadm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要为你做的，是生成 </a:t>
            </a:r>
            <a:r>
              <a:rPr lang="en-US" altLang="zh-CN" b="1" dirty="0" smtClean="0">
                <a:effectLst/>
              </a:rPr>
              <a:t>Kubernetes </a:t>
            </a:r>
            <a:r>
              <a:rPr lang="zh-CN" altLang="en-US" b="1" dirty="0" smtClean="0">
                <a:effectLst/>
              </a:rPr>
              <a:t>对外提供服务所需的各种证书和对应的目录。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</a:t>
            </a:r>
            <a:endParaRPr lang="zh-CN" altLang="en-US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证书生成后，</a:t>
            </a:r>
            <a:r>
              <a:rPr lang="en-US" altLang="zh-CN" b="1" dirty="0" err="1" smtClean="0">
                <a:effectLst/>
              </a:rPr>
              <a:t>kubeadm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接下来会为其他组件生成访问 </a:t>
            </a:r>
            <a:r>
              <a:rPr lang="en-US" altLang="zh-CN" b="1" dirty="0" err="1" smtClean="0">
                <a:effectLst/>
              </a:rPr>
              <a:t>kube-apiserver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所需的配置文件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。这些文件的路径是：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xxx.conf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CN" altLang="en-US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接下来，</a:t>
            </a:r>
            <a:r>
              <a:rPr lang="en-US" altLang="zh-CN" b="1" dirty="0" err="1" smtClean="0">
                <a:effectLst/>
              </a:rPr>
              <a:t>kubeadm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会为 </a:t>
            </a:r>
            <a:r>
              <a:rPr lang="en-US" altLang="zh-CN" b="1" dirty="0" smtClean="0">
                <a:effectLst/>
              </a:rPr>
              <a:t>Master </a:t>
            </a:r>
            <a:r>
              <a:rPr lang="zh-CN" altLang="en-US" b="1" dirty="0" smtClean="0">
                <a:effectLst/>
              </a:rPr>
              <a:t>组件生成 </a:t>
            </a:r>
            <a:r>
              <a:rPr lang="en-US" altLang="zh-CN" b="1" dirty="0" smtClean="0">
                <a:effectLst/>
              </a:rPr>
              <a:t>Pod </a:t>
            </a:r>
            <a:r>
              <a:rPr lang="zh-CN" altLang="en-US" b="1" dirty="0" smtClean="0">
                <a:effectLst/>
              </a:rPr>
              <a:t>配置文件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文件会被生成在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/manifests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路径下。比如，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kube-apiserver.yaml</a:t>
            </a:r>
            <a:endParaRPr lang="zh-CN" altLang="en-US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然后，</a:t>
            </a:r>
            <a:r>
              <a:rPr lang="en-US" altLang="zh-CN" b="1" dirty="0" err="1" smtClean="0">
                <a:effectLst/>
              </a:rPr>
              <a:t>kubeadm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就会为集群生成一个 </a:t>
            </a:r>
            <a:r>
              <a:rPr lang="en-US" altLang="zh-CN" b="1" dirty="0" smtClean="0">
                <a:effectLst/>
              </a:rPr>
              <a:t>bootstrap token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。在后面，只要持有这个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，任何一个安装了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kubelet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kubadm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的节点，都可以通过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kubeadm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加入到这个集群当中</a:t>
            </a:r>
            <a:endParaRPr lang="zh-CN" altLang="en-US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10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容器化：</a:t>
            </a:r>
            <a:r>
              <a:rPr kumimoji="1" lang="en-US" altLang="zh-CN" dirty="0" err="1" smtClean="0"/>
              <a:t>docker</a:t>
            </a:r>
            <a:endParaRPr kumimoji="1" lang="en-US" altLang="zh-CN" dirty="0" smtClean="0"/>
          </a:p>
          <a:p>
            <a:r>
              <a:rPr kumimoji="1" lang="en-US" altLang="zh-CN" dirty="0" smtClean="0"/>
              <a:t>CI/CD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编排</a:t>
            </a:r>
            <a:r>
              <a:rPr kumimoji="1" lang="en-US" altLang="zh-CN" smtClean="0"/>
              <a:t>&amp;</a:t>
            </a:r>
            <a:r>
              <a:rPr kumimoji="1" lang="zh-CN" altLang="en-US" smtClean="0"/>
              <a:t>应用定义：</a:t>
            </a:r>
            <a:r>
              <a:rPr kumimoji="1" lang="en-US" altLang="zh-CN" dirty="0" err="1" smtClean="0"/>
              <a:t>kubernetes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helm</a:t>
            </a:r>
          </a:p>
          <a:p>
            <a:r>
              <a:rPr kumimoji="1" lang="zh-CN" altLang="en-US" dirty="0" smtClean="0"/>
              <a:t>监控：</a:t>
            </a:r>
            <a:r>
              <a:rPr kumimoji="1" lang="en-US" altLang="zh-CN" dirty="0" err="1" smtClean="0"/>
              <a:t>prometheus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fluntd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opentracing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jaeger</a:t>
            </a:r>
          </a:p>
          <a:p>
            <a:r>
              <a:rPr kumimoji="1" lang="zh-CN" altLang="en-US" dirty="0" smtClean="0"/>
              <a:t>服务代理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发现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网格：</a:t>
            </a:r>
            <a:r>
              <a:rPr kumimoji="1" lang="en-US" altLang="zh-CN" dirty="0" err="1" smtClean="0"/>
              <a:t>enovy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coredns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linkerd</a:t>
            </a:r>
            <a:endParaRPr kumimoji="1" lang="en-US" altLang="zh-CN" dirty="0" smtClean="0"/>
          </a:p>
          <a:p>
            <a:r>
              <a:rPr kumimoji="1" lang="zh-CN" altLang="en-US" dirty="0" smtClean="0"/>
              <a:t>网络：</a:t>
            </a:r>
            <a:r>
              <a:rPr kumimoji="1" lang="en-US" altLang="zh-CN" dirty="0" smtClean="0"/>
              <a:t>CNI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OpenPolicyAgent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分布式存储：</a:t>
            </a:r>
            <a:r>
              <a:rPr kumimoji="1" lang="en-US" altLang="zh-CN" dirty="0" err="1" smtClean="0"/>
              <a:t>vitess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rook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etcd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tikv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通信：</a:t>
            </a:r>
            <a:r>
              <a:rPr kumimoji="1" lang="en-US" altLang="zh-CN" dirty="0" err="1" smtClean="0"/>
              <a:t>Grpc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nats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容器注册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运行时：</a:t>
            </a:r>
            <a:r>
              <a:rPr kumimoji="1" lang="en-US" altLang="zh-CN" dirty="0" err="1" smtClean="0"/>
              <a:t>containerd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harbor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rkt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cri-o</a:t>
            </a:r>
          </a:p>
          <a:p>
            <a:r>
              <a:rPr kumimoji="1" lang="zh-CN" altLang="en-US" dirty="0" smtClean="0"/>
              <a:t>软件分发：</a:t>
            </a:r>
            <a:r>
              <a:rPr kumimoji="1" lang="en-US" altLang="zh-CN" dirty="0" err="1" smtClean="0"/>
              <a:t>natary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tuf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2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服务发现和负载均衡</a:t>
            </a:r>
          </a:p>
          <a:p>
            <a:r>
              <a:rPr lang="zh-CN" altLang="en-US" dirty="0" smtClean="0">
                <a:effectLst/>
              </a:rPr>
              <a:t>存储抽象</a:t>
            </a:r>
          </a:p>
          <a:p>
            <a:r>
              <a:rPr lang="zh-CN" altLang="en-US" dirty="0" smtClean="0">
                <a:effectLst/>
              </a:rPr>
              <a:t>自动滚动更新和回滚</a:t>
            </a:r>
          </a:p>
          <a:p>
            <a:r>
              <a:rPr lang="zh-CN" altLang="en-US" dirty="0" smtClean="0">
                <a:effectLst/>
              </a:rPr>
              <a:t>限制资源</a:t>
            </a:r>
          </a:p>
          <a:p>
            <a:r>
              <a:rPr lang="zh-CN" altLang="en-US" dirty="0" smtClean="0">
                <a:effectLst/>
              </a:rPr>
              <a:t>自我恢复</a:t>
            </a:r>
          </a:p>
          <a:p>
            <a:r>
              <a:rPr lang="zh-CN" altLang="en-US" dirty="0" smtClean="0">
                <a:effectLst/>
              </a:rPr>
              <a:t>秘钥和配置管理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997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792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412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使用</a:t>
            </a:r>
            <a:r>
              <a:rPr lang="en-US" altLang="zh-CN" dirty="0" err="1" smtClean="0">
                <a:effectLst/>
              </a:rPr>
              <a:t>kubectl</a:t>
            </a:r>
            <a:r>
              <a:rPr lang="zh-CN" altLang="en-US" dirty="0" smtClean="0">
                <a:effectLst/>
              </a:rPr>
              <a:t>跟</a:t>
            </a:r>
            <a:r>
              <a:rPr lang="en-US" altLang="zh-CN" dirty="0" smtClean="0">
                <a:effectLst/>
              </a:rPr>
              <a:t>master</a:t>
            </a:r>
            <a:r>
              <a:rPr lang="zh-CN" altLang="en-US" dirty="0" smtClean="0">
                <a:effectLst/>
              </a:rPr>
              <a:t>交互，创建</a:t>
            </a:r>
            <a:r>
              <a:rPr lang="en-US" altLang="zh-CN" dirty="0" smtClean="0">
                <a:effectLst/>
              </a:rPr>
              <a:t>k8s</a:t>
            </a:r>
            <a:r>
              <a:rPr lang="zh-CN" altLang="en-US" dirty="0" smtClean="0">
                <a:effectLst/>
              </a:rPr>
              <a:t>的</a:t>
            </a:r>
            <a:r>
              <a:rPr lang="en-US" altLang="zh-CN" dirty="0" err="1" smtClean="0">
                <a:effectLst/>
              </a:rPr>
              <a:t>api</a:t>
            </a:r>
            <a:r>
              <a:rPr lang="zh-CN" altLang="en-US" dirty="0" smtClean="0">
                <a:effectLst/>
              </a:rPr>
              <a:t>对象描述你期望的状态，</a:t>
            </a:r>
            <a:r>
              <a:rPr lang="en-US" altLang="zh-CN" dirty="0" smtClean="0">
                <a:effectLst/>
              </a:rPr>
              <a:t>k8s</a:t>
            </a:r>
            <a:r>
              <a:rPr lang="zh-CN" altLang="en-US" dirty="0" smtClean="0">
                <a:effectLst/>
              </a:rPr>
              <a:t>控制面板确保当前状态匹配你的期望状态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kubernetes</a:t>
            </a:r>
            <a:r>
              <a:rPr lang="en-US" altLang="zh-CN" dirty="0" smtClean="0">
                <a:effectLst/>
              </a:rPr>
              <a:t> master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kube-apiserver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：提供资源操作的唯一入口，认证授权等。</a:t>
            </a:r>
            <a:r>
              <a:rPr lang="zh-CN" altLang="en-US" b="1" dirty="0" smtClean="0"/>
              <a:t>创建更新删除</a:t>
            </a:r>
            <a:r>
              <a:rPr lang="en-US" altLang="zh-CN" b="1" dirty="0" err="1" smtClean="0"/>
              <a:t>APIObject</a:t>
            </a:r>
            <a:r>
              <a:rPr lang="zh-CN" altLang="en-US" b="1" dirty="0" smtClean="0"/>
              <a:t>，对象被维护在</a:t>
            </a:r>
            <a:r>
              <a:rPr lang="en-US" altLang="zh-CN" b="1" dirty="0" err="1" smtClean="0"/>
              <a:t>etcd</a:t>
            </a:r>
            <a:r>
              <a:rPr lang="zh-CN" altLang="en-US" b="1" dirty="0" smtClean="0"/>
              <a:t>中</a:t>
            </a:r>
            <a:endParaRPr lang="zh-CN" alt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-controller-manager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：管理和编排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node,pod,deployment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等，包括故障检测、自动扩展、滚动更新等操作。</a:t>
            </a:r>
            <a:r>
              <a:rPr lang="zh-CN" altLang="en-US" b="1" dirty="0" smtClean="0"/>
              <a:t>监听各种控制器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控制</a:t>
            </a:r>
            <a:r>
              <a:rPr lang="en-US" altLang="zh-CN" b="1" dirty="0" smtClean="0"/>
              <a:t>pod</a:t>
            </a:r>
            <a:r>
              <a:rPr lang="zh-CN" altLang="en-US" b="1" dirty="0" smtClean="0"/>
              <a:t>的对象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的变化，保证其到达预期状态</a:t>
            </a:r>
            <a:r>
              <a:rPr lang="zh-CN" altLang="en-US" dirty="0" smtClean="0"/>
              <a:t>。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cloud-controller-manager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已经独立出来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-scheduler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：调度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到相应的机器。</a:t>
            </a:r>
            <a:r>
              <a:rPr lang="zh-CN" altLang="en-US" b="1" dirty="0" smtClean="0"/>
              <a:t>监听</a:t>
            </a:r>
            <a:r>
              <a:rPr lang="en-US" altLang="zh-CN" b="1" dirty="0" smtClean="0"/>
              <a:t>pod</a:t>
            </a:r>
            <a:r>
              <a:rPr lang="zh-CN" altLang="en-US" b="1" dirty="0" smtClean="0"/>
              <a:t>对象，为其分配</a:t>
            </a:r>
            <a:r>
              <a:rPr lang="en-US" altLang="zh-CN" b="1" dirty="0" smtClean="0"/>
              <a:t>node</a:t>
            </a:r>
            <a:r>
              <a:rPr lang="zh-CN" altLang="en-US" b="1" dirty="0" smtClean="0"/>
              <a:t>，然后调用</a:t>
            </a:r>
            <a:r>
              <a:rPr lang="en-US" altLang="zh-CN" b="1" dirty="0" err="1" smtClean="0"/>
              <a:t>APIServer</a:t>
            </a:r>
            <a:r>
              <a:rPr lang="zh-CN" altLang="en-US" b="1" dirty="0" smtClean="0"/>
              <a:t>更新</a:t>
            </a:r>
            <a:r>
              <a:rPr lang="en-US" altLang="zh-CN" b="1" dirty="0" smtClean="0"/>
              <a:t>pod</a:t>
            </a:r>
            <a:r>
              <a:rPr lang="zh-CN" altLang="en-US" b="1" dirty="0" smtClean="0"/>
              <a:t>对象</a:t>
            </a:r>
            <a:endParaRPr lang="en-US" altLang="zh-CN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：存储集群状态</a:t>
            </a:r>
          </a:p>
          <a:p>
            <a:r>
              <a:rPr lang="en-US" altLang="zh-CN" dirty="0" err="1" smtClean="0">
                <a:effectLst/>
              </a:rPr>
              <a:t>kubernetes</a:t>
            </a:r>
            <a:r>
              <a:rPr lang="en-US" altLang="zh-CN" dirty="0" smtClean="0">
                <a:effectLst/>
              </a:rPr>
              <a:t> nodes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kubelet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：维护容器的生命周期，也管理容器存储和网络接口。</a:t>
            </a:r>
            <a:r>
              <a:rPr lang="zh-CN" altLang="en-US" b="1" dirty="0" smtClean="0"/>
              <a:t>提供了对单个节点上的对象的操作接口，供</a:t>
            </a:r>
            <a:r>
              <a:rPr lang="en-US" altLang="zh-CN" b="1" dirty="0" err="1" smtClean="0"/>
              <a:t>APIServer</a:t>
            </a:r>
            <a:r>
              <a:rPr lang="zh-CN" altLang="en-US" b="1" dirty="0" smtClean="0"/>
              <a:t>等使用</a:t>
            </a:r>
            <a:endParaRPr lang="zh-CN" alt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-proxy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：负责集群内部的服务发现和负载均衡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dirty="0" err="1" smtClean="0"/>
              <a:t>dockershim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containerd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rktlet</a:t>
            </a:r>
            <a:r>
              <a:rPr lang="zh-CN" altLang="en-US" dirty="0" smtClean="0"/>
              <a:t>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镜像管理，实现容器的真正运行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：实现容器网络接口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(CNI)</a:t>
            </a:r>
          </a:p>
          <a:p>
            <a:r>
              <a:rPr lang="en-US" altLang="zh-CN" dirty="0" err="1" smtClean="0">
                <a:effectLst/>
              </a:rPr>
              <a:t>Addons</a:t>
            </a:r>
            <a:endParaRPr lang="en-US" altLang="zh-CN" dirty="0" smtClean="0">
              <a:effectLst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CoreDNS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：整个集群的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Dashboard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：提供管理和监控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Prometheus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：资源监控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 Controller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：提供服务的外网入口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990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cat &lt;&lt;EOF &gt; /</a:t>
            </a:r>
            <a:r>
              <a:rPr lang="en-US" altLang="zh-CN" dirty="0" err="1" smtClean="0">
                <a:effectLst/>
              </a:rPr>
              <a:t>etc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yum.repos.d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kubernetes.repo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[</a:t>
            </a:r>
            <a:r>
              <a:rPr lang="en-US" altLang="zh-CN" dirty="0" err="1" smtClean="0">
                <a:effectLst/>
              </a:rPr>
              <a:t>kubernetes</a:t>
            </a:r>
            <a:r>
              <a:rPr lang="en-US" altLang="zh-CN" dirty="0" smtClean="0">
                <a:effectLst/>
              </a:rPr>
              <a:t>] 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name=Kubernetes 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baseurl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mirrors.aliyun.com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/yum/repos/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kubernetes-el7-x86_64 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enabled=1 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gpgcheck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repo_gpgcheck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gpgkey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mirrors.aliyun.com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/yum/doc/yum-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key.gpg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mirrors.aliyun.com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/yum/doc/rpm-package-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key.gpg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exclude=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yum install -y </a:t>
            </a:r>
            <a:r>
              <a:rPr lang="en-US" altLang="zh-CN" dirty="0" err="1" smtClean="0">
                <a:effectLst/>
              </a:rPr>
              <a:t>kubelet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kubeadm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--</a:t>
            </a:r>
            <a:r>
              <a:rPr lang="en-US" altLang="zh-CN" dirty="0" err="1" smtClean="0">
                <a:effectLst/>
              </a:rPr>
              <a:t>disableexcludes</a:t>
            </a:r>
            <a:r>
              <a:rPr lang="en-US" altLang="zh-CN" dirty="0" smtClean="0">
                <a:effectLst/>
              </a:rPr>
              <a:t>=</a:t>
            </a:r>
            <a:r>
              <a:rPr lang="en-US" altLang="zh-CN" dirty="0" err="1" smtClean="0">
                <a:effectLst/>
              </a:rPr>
              <a:t>kubernetes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systemctl</a:t>
            </a:r>
            <a:r>
              <a:rPr lang="en-US" altLang="zh-CN" dirty="0" smtClean="0">
                <a:effectLst/>
              </a:rPr>
              <a:t> enable --now </a:t>
            </a:r>
            <a:r>
              <a:rPr lang="en-US" altLang="zh-CN" dirty="0" err="1" smtClean="0">
                <a:effectLst/>
              </a:rPr>
              <a:t>kubelet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cat &lt;&lt;EOF &gt; /</a:t>
            </a:r>
            <a:r>
              <a:rPr lang="en-US" altLang="zh-CN" dirty="0" err="1" smtClean="0">
                <a:effectLst/>
              </a:rPr>
              <a:t>etc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sysctl.d</a:t>
            </a:r>
            <a:r>
              <a:rPr lang="en-US" altLang="zh-CN" dirty="0" smtClean="0">
                <a:effectLst/>
              </a:rPr>
              <a:t>/k8s.conf</a:t>
            </a:r>
          </a:p>
          <a:p>
            <a:r>
              <a:rPr lang="en-US" altLang="zh-CN" dirty="0" smtClean="0">
                <a:effectLst/>
              </a:rPr>
              <a:t>net.bridge.bridge-nf-call-ip6tables = 1 </a:t>
            </a:r>
          </a:p>
          <a:p>
            <a:r>
              <a:rPr lang="en-US" altLang="zh-CN" dirty="0" err="1" smtClean="0">
                <a:effectLst/>
              </a:rPr>
              <a:t>net.bridge.bridge</a:t>
            </a:r>
            <a:r>
              <a:rPr lang="en-US" altLang="zh-CN" dirty="0" smtClean="0">
                <a:effectLst/>
              </a:rPr>
              <a:t>-</a:t>
            </a:r>
            <a:r>
              <a:rPr lang="en-US" altLang="zh-CN" dirty="0" err="1" smtClean="0">
                <a:effectLst/>
              </a:rPr>
              <a:t>nf</a:t>
            </a:r>
            <a:r>
              <a:rPr lang="en-US" altLang="zh-CN" dirty="0" smtClean="0">
                <a:effectLst/>
              </a:rPr>
              <a:t>-call-</a:t>
            </a:r>
            <a:r>
              <a:rPr lang="en-US" altLang="zh-CN" dirty="0" err="1" smtClean="0">
                <a:effectLst/>
              </a:rPr>
              <a:t>iptables</a:t>
            </a:r>
            <a:r>
              <a:rPr lang="en-US" altLang="zh-CN" dirty="0" smtClean="0">
                <a:effectLst/>
              </a:rPr>
              <a:t> = 1</a:t>
            </a:r>
          </a:p>
          <a:p>
            <a:r>
              <a:rPr lang="en-US" altLang="zh-CN" dirty="0" smtClean="0">
                <a:effectLst/>
              </a:rPr>
              <a:t>net.ipv4.ip_forward = 1 </a:t>
            </a:r>
          </a:p>
          <a:p>
            <a:r>
              <a:rPr lang="en-US" altLang="zh-CN" dirty="0" smtClean="0">
                <a:effectLst/>
              </a:rPr>
              <a:t>EOF</a:t>
            </a:r>
          </a:p>
          <a:p>
            <a:r>
              <a:rPr lang="en-US" altLang="zh-CN" dirty="0" err="1" smtClean="0">
                <a:effectLst/>
              </a:rPr>
              <a:t>modprobe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br_netfilter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sysctl</a:t>
            </a:r>
            <a:r>
              <a:rPr lang="en-US" altLang="zh-CN" dirty="0" smtClean="0">
                <a:effectLst/>
              </a:rPr>
              <a:t> -p /</a:t>
            </a:r>
            <a:r>
              <a:rPr lang="en-US" altLang="zh-CN" dirty="0" err="1" smtClean="0">
                <a:effectLst/>
              </a:rPr>
              <a:t>etc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sysctl.d</a:t>
            </a:r>
            <a:r>
              <a:rPr lang="en-US" altLang="zh-CN" dirty="0" smtClean="0">
                <a:effectLst/>
              </a:rPr>
              <a:t>/k8s.conf</a:t>
            </a:r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yum install -y yum-</a:t>
            </a:r>
            <a:r>
              <a:rPr lang="en-US" altLang="zh-CN" dirty="0" err="1" smtClean="0">
                <a:effectLst/>
              </a:rPr>
              <a:t>utils</a:t>
            </a:r>
            <a:r>
              <a:rPr lang="en-US" altLang="zh-CN" dirty="0" smtClean="0">
                <a:effectLst/>
              </a:rPr>
              <a:t> device-mapper-persistent-data lvm2</a:t>
            </a:r>
          </a:p>
          <a:p>
            <a:r>
              <a:rPr lang="en-US" altLang="zh-CN" dirty="0" smtClean="0">
                <a:effectLst/>
              </a:rPr>
              <a:t>yum-</a:t>
            </a:r>
            <a:r>
              <a:rPr lang="en-US" altLang="zh-CN" dirty="0" err="1" smtClean="0">
                <a:effectLst/>
              </a:rPr>
              <a:t>config</a:t>
            </a:r>
            <a:r>
              <a:rPr lang="en-US" altLang="zh-CN" dirty="0" smtClean="0">
                <a:effectLst/>
              </a:rPr>
              <a:t>-manager --add-repo https://</a:t>
            </a:r>
            <a:r>
              <a:rPr lang="en-US" altLang="zh-CN" dirty="0" err="1" smtClean="0">
                <a:effectLst/>
              </a:rPr>
              <a:t>download.docker.com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linux</a:t>
            </a:r>
            <a:r>
              <a:rPr lang="en-US" altLang="zh-CN" dirty="0" smtClean="0">
                <a:effectLst/>
              </a:rPr>
              <a:t>/centos/</a:t>
            </a:r>
            <a:r>
              <a:rPr lang="en-US" altLang="zh-CN" dirty="0" err="1" smtClean="0">
                <a:effectLst/>
              </a:rPr>
              <a:t>docker-ce.repo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yum </a:t>
            </a:r>
            <a:r>
              <a:rPr lang="en-US" altLang="zh-CN" dirty="0" err="1" smtClean="0">
                <a:effectLst/>
              </a:rPr>
              <a:t>makecache</a:t>
            </a:r>
            <a:r>
              <a:rPr lang="en-US" altLang="zh-CN" dirty="0" smtClean="0">
                <a:effectLst/>
              </a:rPr>
              <a:t> fast</a:t>
            </a:r>
          </a:p>
          <a:p>
            <a:r>
              <a:rPr lang="en-US" altLang="zh-CN" dirty="0" smtClean="0">
                <a:effectLst/>
              </a:rPr>
              <a:t>yum install -y --</a:t>
            </a:r>
            <a:r>
              <a:rPr lang="en-US" altLang="zh-CN" dirty="0" err="1" smtClean="0">
                <a:effectLst/>
              </a:rPr>
              <a:t>setopt</a:t>
            </a:r>
            <a:r>
              <a:rPr lang="en-US" altLang="zh-CN" dirty="0" smtClean="0">
                <a:effectLst/>
              </a:rPr>
              <a:t>=obsoletes=0 docker-ce-18.06.1.ce-3.el7</a:t>
            </a:r>
          </a:p>
          <a:p>
            <a:r>
              <a:rPr lang="en-US" altLang="zh-CN" dirty="0" err="1" smtClean="0">
                <a:effectLst/>
              </a:rPr>
              <a:t>systemctl</a:t>
            </a:r>
            <a:r>
              <a:rPr lang="en-US" altLang="zh-CN" dirty="0" smtClean="0">
                <a:effectLst/>
              </a:rPr>
              <a:t> start </a:t>
            </a:r>
            <a:r>
              <a:rPr lang="en-US" altLang="zh-CN" dirty="0" err="1" smtClean="0">
                <a:effectLst/>
              </a:rPr>
              <a:t>docker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systemctl</a:t>
            </a:r>
            <a:r>
              <a:rPr lang="en-US" altLang="zh-CN" dirty="0" smtClean="0">
                <a:effectLst/>
              </a:rPr>
              <a:t> enable </a:t>
            </a:r>
            <a:r>
              <a:rPr lang="en-US" altLang="zh-CN" dirty="0" err="1" smtClean="0">
                <a:effectLst/>
              </a:rPr>
              <a:t>docker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iptables</a:t>
            </a:r>
            <a:r>
              <a:rPr lang="en-US" altLang="zh-CN" dirty="0" smtClean="0">
                <a:effectLst/>
              </a:rPr>
              <a:t> </a:t>
            </a:r>
            <a:r>
              <a:rPr lang="mr-IN" altLang="zh-CN" dirty="0" smtClean="0">
                <a:effectLst/>
              </a:rPr>
              <a:t>–</a:t>
            </a:r>
            <a:r>
              <a:rPr lang="en-US" altLang="zh-CN" dirty="0" err="1" smtClean="0">
                <a:effectLst/>
              </a:rPr>
              <a:t>nvL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swapoff</a:t>
            </a:r>
            <a:r>
              <a:rPr lang="en-US" altLang="zh-CN" dirty="0" smtClean="0">
                <a:effectLst/>
              </a:rPr>
              <a:t> -a</a:t>
            </a:r>
          </a:p>
          <a:p>
            <a:r>
              <a:rPr lang="en-US" altLang="zh-CN" dirty="0" smtClean="0">
                <a:effectLst/>
              </a:rPr>
              <a:t>free -m</a:t>
            </a:r>
          </a:p>
          <a:p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lang="en-US" altLang="zh-CN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539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 smtClean="0">
                <a:effectLst/>
              </a:rPr>
              <a:t>kube-apiserver:v1.14.1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 smtClean="0">
                <a:effectLst/>
              </a:rPr>
              <a:t>kube-apiserver:v1.14.1 k8s.gcr.io/kube-apiserver:v1.14.1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 smtClean="0">
                <a:effectLst/>
              </a:rPr>
              <a:t>kube-controller-manager:v1.14.1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 smtClean="0">
                <a:effectLst/>
              </a:rPr>
              <a:t>kube-controller-manager:v1.14.1 k8s.gcr.io/kube-controller-manager:v1.14.1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 smtClean="0">
                <a:effectLst/>
              </a:rPr>
              <a:t>kube-scheduler:v1.14.1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 smtClean="0">
                <a:effectLst/>
              </a:rPr>
              <a:t>kube-scheduler:v1.14.1 k8s.gcr.io/kube-scheduler:v1.14.1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 smtClean="0">
                <a:effectLst/>
              </a:rPr>
              <a:t>/kube-proxy:v1.14.1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 smtClean="0">
                <a:effectLst/>
              </a:rPr>
              <a:t>/kube-proxy:v1.14.1 k8s.gcr.io/kube-proxy:v1.14.1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 smtClean="0">
                <a:effectLst/>
              </a:rPr>
              <a:t>pause:3.1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 smtClean="0">
                <a:effectLst/>
              </a:rPr>
              <a:t>/pause:3.1 k8s.gcr.io/pause:3.1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 smtClean="0">
                <a:effectLst/>
              </a:rPr>
              <a:t>/etcd:3.3.10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 smtClean="0">
                <a:effectLst/>
              </a:rPr>
              <a:t>/etcd:3.3.10 k8s.gcr.io/etcd:3.3.10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coredns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/coredns</a:t>
            </a:r>
            <a:r>
              <a:rPr lang="en-US" altLang="zh-CN" dirty="0" smtClean="0">
                <a:effectLst/>
              </a:rPr>
              <a:t>:1.3.1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coredns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/coredns</a:t>
            </a:r>
            <a:r>
              <a:rPr lang="en-US" altLang="zh-CN" dirty="0" smtClean="0">
                <a:effectLst/>
              </a:rPr>
              <a:t>:1.3.1 k8s.gcr.io/coredns:1.3.1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kubeadm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init</a:t>
            </a:r>
            <a:r>
              <a:rPr lang="en-US" altLang="zh-CN" dirty="0" smtClean="0">
                <a:effectLst/>
              </a:rPr>
              <a:t> --pod-network-</a:t>
            </a:r>
            <a:r>
              <a:rPr lang="en-US" altLang="zh-CN" dirty="0" err="1" smtClean="0">
                <a:effectLst/>
              </a:rPr>
              <a:t>cidr</a:t>
            </a:r>
            <a:r>
              <a:rPr lang="en-US" altLang="zh-CN" dirty="0" smtClean="0">
                <a:effectLst/>
              </a:rPr>
              <a:t>=10.244.0.0/16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mkdir</a:t>
            </a:r>
            <a:r>
              <a:rPr lang="en-US" altLang="zh-CN" dirty="0" smtClean="0">
                <a:effectLst/>
              </a:rPr>
              <a:t> /root/.</a:t>
            </a:r>
            <a:r>
              <a:rPr lang="en-US" altLang="zh-CN" dirty="0" err="1" smtClean="0">
                <a:effectLst/>
              </a:rPr>
              <a:t>kube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cp</a:t>
            </a:r>
            <a:r>
              <a:rPr lang="en-US" altLang="zh-CN" dirty="0" smtClean="0">
                <a:effectLst/>
              </a:rPr>
              <a:t> -</a:t>
            </a:r>
            <a:r>
              <a:rPr lang="en-US" altLang="zh-CN" dirty="0" err="1" smtClean="0">
                <a:effectLst/>
              </a:rPr>
              <a:t>i</a:t>
            </a:r>
            <a:r>
              <a:rPr lang="en-US" altLang="zh-CN" dirty="0" smtClean="0">
                <a:effectLst/>
              </a:rPr>
              <a:t> /</a:t>
            </a:r>
            <a:r>
              <a:rPr lang="en-US" altLang="zh-CN" dirty="0" err="1" smtClean="0">
                <a:effectLst/>
              </a:rPr>
              <a:t>etc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kubernetes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admin.conf</a:t>
            </a:r>
            <a:r>
              <a:rPr lang="en-US" altLang="zh-CN" dirty="0" smtClean="0">
                <a:effectLst/>
              </a:rPr>
              <a:t> /root/.</a:t>
            </a:r>
            <a:r>
              <a:rPr lang="en-US" altLang="zh-CN" dirty="0" err="1" smtClean="0">
                <a:effectLst/>
              </a:rPr>
              <a:t>kube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config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chown</a:t>
            </a:r>
            <a:r>
              <a:rPr lang="en-US" altLang="zh-CN" dirty="0" smtClean="0">
                <a:effectLst/>
              </a:rPr>
              <a:t> $(id -u):$(id -g) /root/.</a:t>
            </a:r>
            <a:r>
              <a:rPr lang="en-US" altLang="zh-CN" dirty="0" err="1" smtClean="0">
                <a:effectLst/>
              </a:rPr>
              <a:t>kube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config</a:t>
            </a:r>
            <a:r>
              <a:rPr lang="en-US" altLang="zh-CN" dirty="0" smtClean="0">
                <a:effectLst/>
              </a:rPr>
              <a:t> </a:t>
            </a:r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pull </a:t>
            </a:r>
            <a:r>
              <a:rPr lang="en-US" altLang="zh-CN" dirty="0" err="1" smtClean="0">
                <a:effectLst/>
              </a:rPr>
              <a:t>akinlau</a:t>
            </a:r>
            <a:r>
              <a:rPr lang="en-US" altLang="zh-CN" dirty="0" smtClean="0">
                <a:effectLst/>
              </a:rPr>
              <a:t>/flannel-v0.11.0:v0.11.0</a:t>
            </a: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tag </a:t>
            </a:r>
            <a:r>
              <a:rPr lang="en-US" altLang="zh-CN" dirty="0" err="1" smtClean="0">
                <a:effectLst/>
              </a:rPr>
              <a:t>akinlau</a:t>
            </a:r>
            <a:r>
              <a:rPr lang="en-US" altLang="zh-CN" dirty="0" smtClean="0">
                <a:effectLst/>
              </a:rPr>
              <a:t>/flannel-v0.11.0:v0.11.0 </a:t>
            </a:r>
            <a:r>
              <a:rPr lang="en-US" altLang="zh-CN" dirty="0" err="1" smtClean="0">
                <a:effectLst/>
              </a:rPr>
              <a:t>quay.io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coreos</a:t>
            </a:r>
            <a:r>
              <a:rPr lang="en-US" altLang="zh-CN" dirty="0" smtClean="0">
                <a:effectLst/>
              </a:rPr>
              <a:t>/flannel:v0.11.0-amd64</a:t>
            </a: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apply -f </a:t>
            </a:r>
            <a:r>
              <a:rPr lang="en-US" altLang="zh-CN" dirty="0" smtClean="0">
                <a:effectLst/>
                <a:hlinkClick r:id="rId3"/>
              </a:rPr>
              <a:t>https://raw.githubusercontent.com/coreos/flannel/a70459be0084506e4ec919aa1c114638878db11b/Documentation/kube-flannel.yml</a:t>
            </a:r>
            <a:endParaRPr lang="en-US" altLang="zh-CN" dirty="0" smtClean="0">
              <a:effectLst/>
            </a:endParaRP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get pods --all-namespaces -o wide</a:t>
            </a: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chmod</a:t>
            </a:r>
            <a:r>
              <a:rPr lang="en-US" altLang="zh-CN" dirty="0" smtClean="0">
                <a:effectLst/>
              </a:rPr>
              <a:t> 644 /</a:t>
            </a:r>
            <a:r>
              <a:rPr lang="en-US" altLang="zh-CN" dirty="0" err="1" smtClean="0">
                <a:effectLst/>
              </a:rPr>
              <a:t>etc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kubernetes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admin.conf</a:t>
            </a: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scp</a:t>
            </a:r>
            <a:r>
              <a:rPr lang="en-US" altLang="zh-CN" dirty="0" smtClean="0">
                <a:effectLst/>
              </a:rPr>
              <a:t> /</a:t>
            </a:r>
            <a:r>
              <a:rPr lang="en-US" altLang="zh-CN" dirty="0" err="1" smtClean="0">
                <a:effectLst/>
              </a:rPr>
              <a:t>etc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kubernetes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admin.conf</a:t>
            </a:r>
            <a:r>
              <a:rPr lang="en-US" altLang="zh-CN" dirty="0" smtClean="0">
                <a:effectLst/>
              </a:rPr>
              <a:t> root@{node-name}: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434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 smtClean="0">
                <a:effectLst/>
              </a:rPr>
              <a:t>/kube-proxy:v1.14.1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 smtClean="0">
                <a:effectLst/>
              </a:rPr>
              <a:t>/kube-proxy:v1.14.1 k8s.gcr.io/kube-proxy:v1.14.1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 smtClean="0">
                <a:effectLst/>
              </a:rPr>
              <a:t>pause:3.1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 smtClean="0">
                <a:effectLst/>
              </a:rPr>
              <a:t>/pause:3.1 k8s.gcr.io/pause:3.1</a:t>
            </a: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pull </a:t>
            </a:r>
            <a:r>
              <a:rPr lang="en-US" altLang="zh-CN" dirty="0" err="1" smtClean="0">
                <a:effectLst/>
              </a:rPr>
              <a:t>akinlau</a:t>
            </a:r>
            <a:r>
              <a:rPr lang="en-US" altLang="zh-CN" dirty="0" smtClean="0">
                <a:effectLst/>
              </a:rPr>
              <a:t>/flannel-v0.11.0:v0.11.0</a:t>
            </a: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tag </a:t>
            </a:r>
            <a:r>
              <a:rPr lang="en-US" altLang="zh-CN" dirty="0" err="1" smtClean="0">
                <a:effectLst/>
              </a:rPr>
              <a:t>akinlau</a:t>
            </a:r>
            <a:r>
              <a:rPr lang="en-US" altLang="zh-CN" dirty="0" smtClean="0">
                <a:effectLst/>
              </a:rPr>
              <a:t>/flannel-v0.11.0:v0.11.0 </a:t>
            </a:r>
            <a:r>
              <a:rPr lang="en-US" altLang="zh-CN" dirty="0" err="1" smtClean="0">
                <a:effectLst/>
              </a:rPr>
              <a:t>quay.io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coreos</a:t>
            </a:r>
            <a:r>
              <a:rPr lang="en-US" altLang="zh-CN" dirty="0" smtClean="0">
                <a:effectLst/>
              </a:rPr>
              <a:t>/flannel:v0.11.0-amd64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kubeadm</a:t>
            </a:r>
            <a:r>
              <a:rPr lang="en-US" altLang="zh-CN" dirty="0" smtClean="0">
                <a:effectLst/>
              </a:rPr>
              <a:t> join 10.127.163.233:6443 --token k5u8fz.jn8ogkvpnnbyfh5l --discovery-token-ca-cert-hash sha256:a26dbc7e7763dda93187e4c4fb2cb033d34a9062fb36e98c50d668ea9c7ca845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mkdir</a:t>
            </a:r>
            <a:r>
              <a:rPr lang="en-US" altLang="zh-CN" dirty="0" smtClean="0">
                <a:effectLst/>
              </a:rPr>
              <a:t> .</a:t>
            </a:r>
            <a:r>
              <a:rPr lang="en-US" altLang="zh-CN" dirty="0" err="1" smtClean="0">
                <a:effectLst/>
              </a:rPr>
              <a:t>kube</a:t>
            </a: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mv /root/</a:t>
            </a:r>
            <a:r>
              <a:rPr lang="en-US" altLang="zh-CN" dirty="0" err="1" smtClean="0">
                <a:effectLst/>
              </a:rPr>
              <a:t>admin.conf</a:t>
            </a:r>
            <a:r>
              <a:rPr lang="en-US" altLang="zh-CN" dirty="0" smtClean="0">
                <a:effectLst/>
              </a:rPr>
              <a:t> .</a:t>
            </a:r>
            <a:r>
              <a:rPr lang="en-US" altLang="zh-CN" dirty="0" err="1" smtClean="0">
                <a:effectLst/>
              </a:rPr>
              <a:t>kube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config</a:t>
            </a:r>
            <a:endParaRPr lang="en-US" altLang="zh-CN" dirty="0" smtClean="0">
              <a:effectLst/>
            </a:endParaRPr>
          </a:p>
          <a:p>
            <a:endParaRPr kumimoji="1" lang="en-US" altLang="zh-CN" dirty="0" smtClean="0"/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run curl --image=radial/</a:t>
            </a:r>
            <a:r>
              <a:rPr lang="en-US" altLang="zh-CN" dirty="0" err="1" smtClean="0">
                <a:effectLst/>
              </a:rPr>
              <a:t>busyboxplus:curl</a:t>
            </a:r>
            <a:r>
              <a:rPr lang="en-US" altLang="zh-CN" dirty="0" smtClean="0">
                <a:effectLst/>
              </a:rPr>
              <a:t> -it</a:t>
            </a:r>
          </a:p>
          <a:p>
            <a:r>
              <a:rPr lang="en-US" altLang="zh-CN" dirty="0" err="1" smtClean="0">
                <a:effectLst/>
              </a:rPr>
              <a:t>nslookup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kubernetes.default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describe pod curl</a:t>
            </a:r>
          </a:p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13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简介及安装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449146"/>
            <a:ext cx="10708207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安装</a:t>
            </a:r>
          </a:p>
          <a:p>
            <a:pPr lvl="1"/>
            <a:r>
              <a:rPr lang="zh-CN" altLang="en-US" dirty="0"/>
              <a:t>初始化</a:t>
            </a:r>
            <a:r>
              <a:rPr lang="en-US" altLang="zh-CN" dirty="0"/>
              <a:t>master</a:t>
            </a:r>
            <a:r>
              <a:rPr lang="zh-CN" altLang="en-US" dirty="0"/>
              <a:t>节点 </a:t>
            </a:r>
          </a:p>
          <a:p>
            <a:pPr lvl="1"/>
            <a:r>
              <a:rPr lang="en-US" altLang="zh-CN" dirty="0" err="1"/>
              <a:t>kubectl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flannel</a:t>
            </a:r>
          </a:p>
          <a:p>
            <a:pPr lvl="1"/>
            <a:r>
              <a:rPr lang="zh-CN" altLang="en-US" dirty="0"/>
              <a:t>查看各</a:t>
            </a:r>
            <a:r>
              <a:rPr lang="en-US" altLang="zh-CN" dirty="0"/>
              <a:t>pod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err="1" smtClean="0"/>
              <a:t>admin.conf</a:t>
            </a:r>
            <a:r>
              <a:rPr lang="zh-CN" altLang="en-US" dirty="0" smtClean="0"/>
              <a:t>权限，其</a:t>
            </a:r>
            <a:r>
              <a:rPr lang="zh-CN" altLang="mr-IN" dirty="0" smtClean="0"/>
              <a:t>拷贝</a:t>
            </a:r>
            <a:r>
              <a:rPr lang="zh-CN" altLang="mr-IN" dirty="0"/>
              <a:t>到</a:t>
            </a:r>
            <a:r>
              <a:rPr lang="mr-IN" altLang="zh-CN" dirty="0" err="1" smtClean="0"/>
              <a:t>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9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安装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加入</a:t>
            </a:r>
            <a:r>
              <a:rPr lang="en-US" altLang="zh-CN" dirty="0"/>
              <a:t>node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1"/>
            <a:r>
              <a:rPr lang="en-US" altLang="zh-CN" dirty="0" err="1"/>
              <a:t>kubectl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zh-CN" altLang="en-US" dirty="0"/>
              <a:t>运行一个</a:t>
            </a:r>
            <a:r>
              <a:rPr lang="en-US" altLang="zh-CN" dirty="0"/>
              <a:t>pod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62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进阶用法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移除某个</a:t>
            </a:r>
            <a:r>
              <a:rPr kumimoji="1" lang="en-US" altLang="zh-CN" dirty="0" smtClean="0"/>
              <a:t>node</a:t>
            </a:r>
          </a:p>
          <a:p>
            <a:pPr lvl="1"/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集群升级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9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安装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4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容器技术风靡，</a:t>
            </a:r>
            <a:r>
              <a:rPr lang="zh-CN" altLang="en-US" dirty="0" smtClean="0"/>
              <a:t>用户</a:t>
            </a:r>
            <a:r>
              <a:rPr lang="zh-CN" altLang="en-US" dirty="0"/>
              <a:t>期望应用</a:t>
            </a:r>
            <a:r>
              <a:rPr lang="en-US" altLang="zh-CN" dirty="0"/>
              <a:t>7*24</a:t>
            </a:r>
            <a:r>
              <a:rPr lang="zh-CN" altLang="en-US" dirty="0"/>
              <a:t>小时可用，开发者希望一天几次部署应用的新</a:t>
            </a:r>
            <a:r>
              <a:rPr lang="zh-CN" altLang="en-US" dirty="0" smtClean="0"/>
              <a:t>版本，基于容器的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平台需求日趋强烈</a:t>
            </a:r>
            <a:endParaRPr kumimoji="1" lang="en-US" altLang="zh-CN" dirty="0" smtClean="0"/>
          </a:p>
          <a:p>
            <a:r>
              <a:rPr kumimoji="1" lang="zh-CN" altLang="en-US" dirty="0" smtClean="0"/>
              <a:t>谷歌和</a:t>
            </a:r>
            <a:r>
              <a:rPr kumimoji="1" lang="en-US" altLang="zh-CN" dirty="0" err="1" smtClean="0"/>
              <a:t>redhat</a:t>
            </a:r>
            <a:r>
              <a:rPr kumimoji="1" lang="zh-CN" altLang="en-US" dirty="0" smtClean="0"/>
              <a:t>双强合作成立</a:t>
            </a:r>
            <a:r>
              <a:rPr kumimoji="1" lang="en-US" altLang="zh-CN" dirty="0" smtClean="0"/>
              <a:t>CNCF</a:t>
            </a:r>
            <a:r>
              <a:rPr kumimoji="1" lang="zh-CN" altLang="en-US" dirty="0" smtClean="0"/>
              <a:t>，以</a:t>
            </a:r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为基础对抗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，容器云平台争夺战</a:t>
            </a:r>
            <a:endParaRPr kumimoji="1" lang="en-US" altLang="zh-CN" dirty="0" smtClean="0"/>
          </a:p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在容器编排平台领域取得绝对竞争优势</a:t>
            </a:r>
            <a:endParaRPr kumimoji="1" lang="en-US" altLang="zh-CN" dirty="0" smtClean="0"/>
          </a:p>
          <a:p>
            <a:r>
              <a:rPr kumimoji="1" lang="zh-CN" altLang="en-US" dirty="0" smtClean="0"/>
              <a:t>围绕</a:t>
            </a:r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项目，孵化出大量云原生领域的项目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69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2395" y="2166743"/>
            <a:ext cx="5247175" cy="4428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70" y="2938275"/>
            <a:ext cx="5833841" cy="20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1" y="2222287"/>
            <a:ext cx="10455171" cy="4324287"/>
          </a:xfrm>
        </p:spPr>
        <p:txBody>
          <a:bodyPr/>
          <a:lstStyle/>
          <a:p>
            <a:r>
              <a:rPr kumimoji="1" lang="en-US" altLang="zh-CN" dirty="0" smtClean="0"/>
              <a:t>Kubernetes</a:t>
            </a:r>
          </a:p>
          <a:p>
            <a:pPr lvl="1"/>
            <a:r>
              <a:rPr lang="zh-CN" altLang="en-US" dirty="0"/>
              <a:t>自动部署、扩展、管理容器化应用程序的平台</a:t>
            </a:r>
          </a:p>
          <a:p>
            <a:pPr lvl="1"/>
            <a:r>
              <a:rPr kumimoji="1" lang="zh-CN" altLang="en-US" dirty="0" smtClean="0"/>
              <a:t>云端开源操作系统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</a:p>
          <a:p>
            <a:pPr lvl="1"/>
            <a:r>
              <a:rPr lang="en-US" altLang="zh-CN" dirty="0" err="1"/>
              <a:t>apiVersion</a:t>
            </a:r>
            <a:endParaRPr lang="en-US" altLang="zh-CN" dirty="0"/>
          </a:p>
          <a:p>
            <a:pPr lvl="1"/>
            <a:r>
              <a:rPr lang="en-US" altLang="zh-CN" dirty="0"/>
              <a:t>kind</a:t>
            </a:r>
          </a:p>
          <a:p>
            <a:pPr lvl="1"/>
            <a:r>
              <a:rPr lang="en-US" altLang="zh-CN" dirty="0" smtClean="0"/>
              <a:t>metadata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Spec</a:t>
            </a:r>
            <a:r>
              <a:rPr lang="zh-CN" altLang="en-US" dirty="0" smtClean="0"/>
              <a:t>：用户提供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Status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k8s</a:t>
            </a:r>
            <a:r>
              <a:rPr lang="zh-CN" altLang="en-US" dirty="0" smtClean="0"/>
              <a:t>更新</a:t>
            </a:r>
            <a:endParaRPr kumimoji="1" lang="en-US" altLang="zh-CN" dirty="0" smtClean="0"/>
          </a:p>
          <a:p>
            <a:pPr lvl="1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0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1" y="2222287"/>
            <a:ext cx="10455171" cy="4324287"/>
          </a:xfrm>
        </p:spPr>
        <p:txBody>
          <a:bodyPr/>
          <a:lstStyle/>
          <a:p>
            <a:r>
              <a:rPr kumimoji="1" lang="en-US" altLang="zh-CN" dirty="0" smtClean="0"/>
              <a:t>Node</a:t>
            </a:r>
          </a:p>
          <a:p>
            <a:pPr lvl="1"/>
            <a:r>
              <a:rPr lang="zh-CN" altLang="en-US" dirty="0"/>
              <a:t>可以是一台物理机或虚拟机，</a:t>
            </a:r>
            <a:r>
              <a:rPr lang="en-US" altLang="zh-CN" dirty="0"/>
              <a:t>ns</a:t>
            </a:r>
            <a:r>
              <a:rPr lang="zh-CN" altLang="en-US" dirty="0"/>
              <a:t>无关</a:t>
            </a:r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基本对象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Pod</a:t>
            </a:r>
            <a:r>
              <a:rPr lang="zh-CN" altLang="en-US" dirty="0" smtClean="0"/>
              <a:t>：</a:t>
            </a:r>
            <a:r>
              <a:rPr lang="zh-CN" altLang="en-US" dirty="0"/>
              <a:t>表示应用程序的一个实例，最小的部署单元，可以有一个或多个容器构成</a:t>
            </a:r>
            <a:r>
              <a:rPr lang="zh-CN" altLang="en-US" dirty="0" smtClean="0"/>
              <a:t>，共享一</a:t>
            </a:r>
            <a:r>
              <a:rPr lang="zh-CN" altLang="en-US" dirty="0"/>
              <a:t>个</a:t>
            </a:r>
            <a:r>
              <a:rPr lang="en-US" altLang="zh-CN" dirty="0"/>
              <a:t>IP</a:t>
            </a:r>
            <a:r>
              <a:rPr lang="zh-CN" altLang="en-US" dirty="0"/>
              <a:t>，可挂载多个</a:t>
            </a:r>
            <a:r>
              <a:rPr lang="en-US" altLang="zh-CN" dirty="0" smtClean="0"/>
              <a:t>volume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可以理解为</a:t>
            </a:r>
            <a:r>
              <a:rPr lang="zh-CN" altLang="en-US" b="1" dirty="0">
                <a:solidFill>
                  <a:srgbClr val="FF0000"/>
                </a:solidFill>
              </a:rPr>
              <a:t>逻辑意义上的</a:t>
            </a:r>
            <a:r>
              <a:rPr lang="zh-CN" altLang="en-US" b="1" dirty="0" smtClean="0">
                <a:solidFill>
                  <a:srgbClr val="FF0000"/>
                </a:solidFill>
              </a:rPr>
              <a:t>主机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Service</a:t>
            </a:r>
            <a:r>
              <a:rPr lang="zh-CN" altLang="en-US" dirty="0" smtClean="0"/>
              <a:t>：</a:t>
            </a:r>
            <a:r>
              <a:rPr lang="zh-CN" altLang="en-US" dirty="0"/>
              <a:t>表示一个应用程序，定义如何访问它，后端可以对应着多个</a:t>
            </a:r>
            <a:r>
              <a:rPr lang="en-US" altLang="zh-CN" dirty="0"/>
              <a:t>Pod</a:t>
            </a:r>
            <a:r>
              <a:rPr lang="zh-CN" altLang="en-US" dirty="0"/>
              <a:t>。</a:t>
            </a:r>
            <a:r>
              <a:rPr lang="zh-CN" altLang="en-US" b="1" dirty="0"/>
              <a:t>实现集群内的服务发现和负载均衡</a:t>
            </a:r>
            <a:r>
              <a:rPr lang="zh-CN" altLang="en-US" dirty="0"/>
              <a:t>。类型有</a:t>
            </a:r>
            <a:r>
              <a:rPr lang="en-US" altLang="zh-CN" dirty="0" err="1"/>
              <a:t>ClusterIP</a:t>
            </a:r>
            <a:r>
              <a:rPr lang="zh-CN" altLang="en-US" dirty="0"/>
              <a:t>（内部），</a:t>
            </a:r>
            <a:r>
              <a:rPr lang="en-US" altLang="zh-CN" dirty="0" err="1"/>
              <a:t>NodePort</a:t>
            </a:r>
            <a:r>
              <a:rPr lang="zh-CN" altLang="en-US" dirty="0"/>
              <a:t>（外部）等</a:t>
            </a:r>
            <a:endParaRPr lang="en-US" altLang="zh-CN" dirty="0"/>
          </a:p>
          <a:p>
            <a:pPr lvl="1"/>
            <a:r>
              <a:rPr lang="en-US" altLang="zh-CN" dirty="0" smtClean="0"/>
              <a:t>Volume</a:t>
            </a:r>
            <a:r>
              <a:rPr lang="zh-CN" altLang="en-US" dirty="0" smtClean="0"/>
              <a:t>：</a:t>
            </a:r>
            <a:r>
              <a:rPr lang="zh-CN" altLang="en-US" dirty="0"/>
              <a:t>持久化应用程序的</a:t>
            </a:r>
            <a:r>
              <a:rPr lang="zh-CN" altLang="en-US" dirty="0" smtClean="0"/>
              <a:t>状态</a:t>
            </a:r>
            <a:endParaRPr lang="en-US" altLang="zh-CN" dirty="0"/>
          </a:p>
          <a:p>
            <a:pPr lvl="1"/>
            <a:r>
              <a:rPr lang="en-US" altLang="zh-CN" dirty="0" smtClean="0"/>
              <a:t>Namespace</a:t>
            </a:r>
            <a:r>
              <a:rPr lang="zh-CN" altLang="en-US" dirty="0" smtClean="0"/>
              <a:t>：</a:t>
            </a:r>
            <a:r>
              <a:rPr lang="zh-CN" altLang="en-US" dirty="0"/>
              <a:t>同一</a:t>
            </a:r>
            <a:r>
              <a:rPr lang="en-US" altLang="zh-CN" dirty="0"/>
              <a:t>ns</a:t>
            </a:r>
            <a:r>
              <a:rPr lang="zh-CN" altLang="en-US" dirty="0"/>
              <a:t>下的资源的</a:t>
            </a:r>
            <a:r>
              <a:rPr lang="en-US" altLang="zh-CN" dirty="0"/>
              <a:t>name</a:t>
            </a:r>
            <a:r>
              <a:rPr lang="zh-CN" altLang="en-US" dirty="0"/>
              <a:t>必须唯一，用来隔离多租环境。</a:t>
            </a:r>
            <a:r>
              <a:rPr lang="en-US" altLang="zh-CN" b="1" dirty="0"/>
              <a:t>ns</a:t>
            </a:r>
            <a:r>
              <a:rPr lang="zh-CN" altLang="en-US" b="1" dirty="0"/>
              <a:t>之间账户独立，资源隔离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4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1" y="2222287"/>
            <a:ext cx="10455171" cy="4324287"/>
          </a:xfrm>
        </p:spPr>
        <p:txBody>
          <a:bodyPr/>
          <a:lstStyle/>
          <a:p>
            <a:r>
              <a:rPr lang="zh-CN" altLang="en-US" dirty="0"/>
              <a:t>控制器对象</a:t>
            </a:r>
          </a:p>
          <a:p>
            <a:pPr lvl="1"/>
            <a:r>
              <a:rPr lang="en-US" altLang="zh-CN" dirty="0" err="1" smtClean="0"/>
              <a:t>replicaSet</a:t>
            </a:r>
            <a:r>
              <a:rPr lang="zh-CN" altLang="en-US" dirty="0" smtClean="0"/>
              <a:t>：</a:t>
            </a:r>
            <a:r>
              <a:rPr lang="zh-CN" altLang="en-US" dirty="0"/>
              <a:t>表示一个应用程序，管理多个</a:t>
            </a:r>
            <a:r>
              <a:rPr lang="en-US" altLang="zh-CN" dirty="0"/>
              <a:t>Pod</a:t>
            </a:r>
            <a:r>
              <a:rPr lang="zh-CN" altLang="en-US" dirty="0"/>
              <a:t>，比如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 smtClean="0"/>
              <a:t>Deployment</a:t>
            </a:r>
            <a:r>
              <a:rPr lang="zh-CN" altLang="en-US" dirty="0" smtClean="0"/>
              <a:t>：</a:t>
            </a:r>
            <a:r>
              <a:rPr lang="zh-CN" altLang="en-US" dirty="0"/>
              <a:t>表示一个应用程序，管理多个</a:t>
            </a:r>
            <a:r>
              <a:rPr lang="en-US" altLang="zh-CN" dirty="0"/>
              <a:t>Pod</a:t>
            </a:r>
            <a:r>
              <a:rPr lang="zh-CN" altLang="en-US" dirty="0"/>
              <a:t>，底层也是</a:t>
            </a:r>
            <a:r>
              <a:rPr lang="en-US" altLang="zh-CN" dirty="0" err="1"/>
              <a:t>ReplicaSet</a:t>
            </a:r>
            <a:r>
              <a:rPr lang="zh-CN" altLang="en-US" dirty="0"/>
              <a:t>，支持</a:t>
            </a:r>
            <a:r>
              <a:rPr lang="en-US" altLang="zh-CN" dirty="0" smtClean="0"/>
              <a:t>rolling-update</a:t>
            </a:r>
            <a:r>
              <a:rPr lang="zh-CN" altLang="en-US" dirty="0" smtClean="0"/>
              <a:t>，即</a:t>
            </a:r>
            <a:r>
              <a:rPr lang="zh-CN" altLang="en-US" dirty="0"/>
              <a:t>不停机增量</a:t>
            </a:r>
            <a:r>
              <a:rPr lang="zh-CN" altLang="en-US" dirty="0" smtClean="0"/>
              <a:t>更新</a:t>
            </a:r>
            <a:endParaRPr lang="en-US" altLang="zh-CN" dirty="0"/>
          </a:p>
          <a:p>
            <a:pPr lvl="1"/>
            <a:r>
              <a:rPr lang="en-US" altLang="zh-CN" dirty="0" err="1" smtClean="0"/>
              <a:t>Statefulset</a:t>
            </a:r>
            <a:r>
              <a:rPr lang="zh-CN" altLang="en-US" dirty="0" smtClean="0"/>
              <a:t>：</a:t>
            </a:r>
            <a:r>
              <a:rPr lang="zh-CN" altLang="en-US" dirty="0"/>
              <a:t>表示一个应用程序，管理多个</a:t>
            </a:r>
            <a:r>
              <a:rPr lang="en-US" altLang="zh-CN" dirty="0"/>
              <a:t>Pod</a:t>
            </a:r>
            <a:r>
              <a:rPr lang="zh-CN" altLang="en-US" dirty="0"/>
              <a:t>，每个</a:t>
            </a:r>
            <a:r>
              <a:rPr lang="en-US" altLang="zh-CN" dirty="0"/>
              <a:t>Pod</a:t>
            </a:r>
            <a:r>
              <a:rPr lang="zh-CN" altLang="en-US" dirty="0"/>
              <a:t>有唯一</a:t>
            </a:r>
            <a:r>
              <a:rPr lang="zh-CN" altLang="en-US" dirty="0" smtClean="0"/>
              <a:t>标识</a:t>
            </a:r>
            <a:endParaRPr lang="en-US" altLang="zh-CN" dirty="0"/>
          </a:p>
          <a:p>
            <a:pPr lvl="1"/>
            <a:r>
              <a:rPr lang="en-US" altLang="zh-CN" dirty="0" err="1" smtClean="0"/>
              <a:t>Daemonset</a:t>
            </a:r>
            <a:r>
              <a:rPr lang="zh-CN" altLang="en-US" dirty="0" smtClean="0"/>
              <a:t>：</a:t>
            </a:r>
            <a:r>
              <a:rPr lang="zh-CN" altLang="en-US" dirty="0"/>
              <a:t>表示一个应用程序，管理多个</a:t>
            </a:r>
            <a:r>
              <a:rPr lang="en-US" altLang="zh-CN" dirty="0"/>
              <a:t>Pod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上运行一个</a:t>
            </a:r>
            <a:r>
              <a:rPr lang="en-US" altLang="zh-CN" dirty="0" smtClean="0"/>
              <a:t>pod</a:t>
            </a:r>
            <a:endParaRPr lang="en-US" altLang="zh-CN" dirty="0"/>
          </a:p>
          <a:p>
            <a:pPr lvl="1"/>
            <a:r>
              <a:rPr lang="en-US" altLang="zh-CN" dirty="0" smtClean="0"/>
              <a:t>Job</a:t>
            </a:r>
            <a:r>
              <a:rPr lang="zh-CN" altLang="en-US" dirty="0" smtClean="0"/>
              <a:t>：</a:t>
            </a:r>
            <a:r>
              <a:rPr lang="zh-CN" altLang="en-US" dirty="0"/>
              <a:t>表示一个应用程序，管理多个</a:t>
            </a:r>
            <a:r>
              <a:rPr lang="en-US" altLang="zh-CN" dirty="0"/>
              <a:t>Pod</a:t>
            </a:r>
            <a:r>
              <a:rPr lang="zh-CN" altLang="en-US" dirty="0"/>
              <a:t>，支持自己终结，比如</a:t>
            </a:r>
            <a:r>
              <a:rPr lang="en-US" altLang="zh-CN" dirty="0"/>
              <a:t>batch job</a:t>
            </a:r>
            <a:r>
              <a:rPr lang="zh-CN" altLang="en-US" dirty="0"/>
              <a:t>，</a:t>
            </a:r>
            <a:r>
              <a:rPr lang="en-US" altLang="zh-CN" dirty="0" err="1"/>
              <a:t>cron</a:t>
            </a:r>
            <a:r>
              <a:rPr lang="en-US" altLang="zh-CN" dirty="0"/>
              <a:t> </a:t>
            </a:r>
            <a:r>
              <a:rPr lang="en-US" altLang="zh-CN" dirty="0" smtClean="0"/>
              <a:t>job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9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734" y="2601930"/>
            <a:ext cx="7340600" cy="34798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50361" y="2445219"/>
            <a:ext cx="4032068" cy="3933279"/>
          </a:xfrm>
        </p:spPr>
        <p:txBody>
          <a:bodyPr/>
          <a:lstStyle/>
          <a:p>
            <a:r>
              <a:rPr kumimoji="1" lang="en-US" altLang="zh-CN" dirty="0" smtClean="0"/>
              <a:t>Master</a:t>
            </a:r>
          </a:p>
          <a:p>
            <a:pPr lvl="1"/>
            <a:r>
              <a:rPr lang="en-US" altLang="zh-CN" dirty="0" err="1" smtClean="0"/>
              <a:t>kube-apiserver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kube</a:t>
            </a:r>
            <a:r>
              <a:rPr lang="en-US" altLang="zh-CN" dirty="0" smtClean="0"/>
              <a:t>-controller-manager</a:t>
            </a:r>
          </a:p>
          <a:p>
            <a:pPr lvl="1"/>
            <a:r>
              <a:rPr lang="en-US" altLang="zh-CN" dirty="0" err="1" smtClean="0"/>
              <a:t>kube</a:t>
            </a:r>
            <a:r>
              <a:rPr lang="en-US" altLang="zh-CN" dirty="0" smtClean="0"/>
              <a:t>-scheduler</a:t>
            </a:r>
          </a:p>
          <a:p>
            <a:pPr lvl="1"/>
            <a:r>
              <a:rPr lang="en-US" altLang="zh-CN" dirty="0" err="1" smtClean="0"/>
              <a:t>Etcd</a:t>
            </a:r>
            <a:endParaRPr lang="en-US" altLang="zh-CN" dirty="0" smtClean="0"/>
          </a:p>
          <a:p>
            <a:r>
              <a:rPr kumimoji="1" lang="en-US" altLang="zh-CN" dirty="0" smtClean="0"/>
              <a:t>Nodes</a:t>
            </a:r>
          </a:p>
          <a:p>
            <a:pPr lvl="1"/>
            <a:r>
              <a:rPr lang="en-US" altLang="zh-CN" dirty="0" err="1" smtClean="0"/>
              <a:t>Kubelet</a:t>
            </a:r>
            <a:endParaRPr lang="en-US" altLang="zh-CN" dirty="0" smtClean="0"/>
          </a:p>
          <a:p>
            <a:pPr lvl="1"/>
            <a:r>
              <a:rPr kumimoji="1" lang="en-US" altLang="zh-CN" dirty="0" err="1" smtClean="0"/>
              <a:t>Kube</a:t>
            </a:r>
            <a:r>
              <a:rPr kumimoji="1" lang="en-US" altLang="zh-CN" dirty="0" smtClean="0"/>
              <a:t>-proxy</a:t>
            </a:r>
          </a:p>
          <a:p>
            <a:pPr lvl="1"/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Runtime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24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共同安装</a:t>
            </a:r>
            <a:endParaRPr lang="en-US" altLang="zh-CN" dirty="0" smtClean="0">
              <a:effectLst/>
            </a:endParaRPr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Kubelet</a:t>
            </a:r>
            <a:r>
              <a:rPr lang="zh-CN" altLang="en-US" dirty="0"/>
              <a:t>，</a:t>
            </a:r>
            <a:r>
              <a:rPr lang="en-US" altLang="zh-CN" dirty="0" err="1" smtClean="0"/>
              <a:t>kubeadm</a:t>
            </a:r>
            <a:r>
              <a:rPr lang="zh-CN" altLang="en-US" dirty="0"/>
              <a:t>，</a:t>
            </a:r>
            <a:r>
              <a:rPr lang="en-US" altLang="zh-CN" dirty="0" err="1" smtClean="0"/>
              <a:t>kubectl</a:t>
            </a:r>
            <a:r>
              <a:rPr lang="zh-CN" altLang="en-US" dirty="0" smtClean="0"/>
              <a:t>，并启动</a:t>
            </a:r>
            <a:r>
              <a:rPr lang="en-US" altLang="zh-CN" dirty="0" err="1" smtClean="0"/>
              <a:t>Kubelet</a:t>
            </a:r>
            <a:endParaRPr lang="en-US" altLang="zh-CN" dirty="0" smtClean="0"/>
          </a:p>
          <a:p>
            <a:pPr lvl="1"/>
            <a:r>
              <a:rPr lang="zh-CN" altLang="en-US" dirty="0"/>
              <a:t>配置网络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/>
              <a:t>安装并启动</a:t>
            </a:r>
            <a:r>
              <a:rPr lang="en-US" altLang="zh-CN" dirty="0" err="1"/>
              <a:t>docker</a:t>
            </a:r>
            <a:endParaRPr lang="en-US" altLang="zh-CN" dirty="0"/>
          </a:p>
          <a:p>
            <a:pPr lvl="1"/>
            <a:r>
              <a:rPr lang="zh-CN" altLang="en-US" dirty="0"/>
              <a:t>关闭</a:t>
            </a:r>
            <a:r>
              <a:rPr lang="en-US" altLang="zh-CN" dirty="0" smtClean="0"/>
              <a:t>swap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3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916</TotalTime>
  <Words>1731</Words>
  <Application>Microsoft Macintosh PowerPoint</Application>
  <PresentationFormat>宽屏</PresentationFormat>
  <Paragraphs>207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Century Gothic</vt:lpstr>
      <vt:lpstr>DengXian</vt:lpstr>
      <vt:lpstr>Mangal</vt:lpstr>
      <vt:lpstr>Wingdings 2</vt:lpstr>
      <vt:lpstr>宋体</vt:lpstr>
      <vt:lpstr>Arial</vt:lpstr>
      <vt:lpstr>引用</vt:lpstr>
      <vt:lpstr>PowerPoint 演示文稿</vt:lpstr>
      <vt:lpstr>Agenda</vt:lpstr>
      <vt:lpstr>K8s背景</vt:lpstr>
      <vt:lpstr>K8s背景</vt:lpstr>
      <vt:lpstr>K8s概念</vt:lpstr>
      <vt:lpstr>K8s概念</vt:lpstr>
      <vt:lpstr>K8s概念</vt:lpstr>
      <vt:lpstr>K8s架构</vt:lpstr>
      <vt:lpstr>K8s安装</vt:lpstr>
      <vt:lpstr>K8s安装</vt:lpstr>
      <vt:lpstr>K8s安装</vt:lpstr>
      <vt:lpstr>K8s安装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429</cp:revision>
  <dcterms:created xsi:type="dcterms:W3CDTF">2019-05-05T09:16:52Z</dcterms:created>
  <dcterms:modified xsi:type="dcterms:W3CDTF">2019-06-23T01:49:05Z</dcterms:modified>
</cp:coreProperties>
</file>