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63" r:id="rId4"/>
    <p:sldId id="286" r:id="rId5"/>
    <p:sldId id="287" r:id="rId6"/>
    <p:sldId id="288" r:id="rId7"/>
    <p:sldId id="289" r:id="rId8"/>
    <p:sldId id="290" r:id="rId9"/>
    <p:sldId id="277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69973"/>
  </p:normalViewPr>
  <p:slideViewPr>
    <p:cSldViewPr snapToGrid="0" snapToObjects="1">
      <p:cViewPr varScale="1">
        <p:scale>
          <a:sx n="89" d="100"/>
          <a:sy n="89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8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84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84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create -f </a:t>
            </a:r>
            <a:r>
              <a:rPr lang="en-US" altLang="zh-CN" dirty="0" err="1" smtClean="0">
                <a:effectLst/>
              </a:rPr>
              <a:t>hello.yaml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pods hello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run 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--image=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pods/hello deployment/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expose deploy 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--port=8000 --target-port=80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svc</a:t>
            </a:r>
          </a:p>
          <a:p>
            <a:r>
              <a:rPr lang="en-US" altLang="zh-CN" dirty="0" smtClean="0">
                <a:effectLst/>
              </a:rPr>
              <a:t>curl 10.101.112.7:8000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delete -f </a:t>
            </a:r>
            <a:r>
              <a:rPr lang="en-US" altLang="zh-CN" dirty="0" err="1" smtClean="0">
                <a:effectLst/>
              </a:rPr>
              <a:t>hello.yaml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31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apply -f ./</a:t>
            </a:r>
            <a:r>
              <a:rPr lang="en-US" altLang="zh-CN" dirty="0" err="1" smtClean="0">
                <a:effectLst/>
              </a:rPr>
              <a:t>hello.yaml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annotate pods hello description='my hello'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hello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autoscale</a:t>
            </a:r>
            <a:r>
              <a:rPr lang="en-US" altLang="zh-CN" dirty="0" smtClean="0">
                <a:effectLst/>
              </a:rPr>
              <a:t> deploy 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--min=2 --max=10 --</a:t>
            </a:r>
            <a:r>
              <a:rPr lang="en-US" altLang="zh-CN" dirty="0" err="1" smtClean="0">
                <a:effectLst/>
              </a:rPr>
              <a:t>cpu</a:t>
            </a:r>
            <a:r>
              <a:rPr lang="en-US" altLang="zh-CN" dirty="0" smtClean="0">
                <a:effectLst/>
              </a:rPr>
              <a:t>-percent=80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deploy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convert -f </a:t>
            </a:r>
            <a:r>
              <a:rPr lang="en-US" altLang="zh-CN" dirty="0" err="1" smtClean="0">
                <a:effectLst/>
              </a:rPr>
              <a:t>hello.yaml</a:t>
            </a:r>
            <a:r>
              <a:rPr lang="en-US" altLang="zh-CN" dirty="0" smtClean="0">
                <a:effectLst/>
              </a:rPr>
              <a:t> -o </a:t>
            </a:r>
            <a:r>
              <a:rPr lang="en-US" altLang="zh-CN" dirty="0" err="1" smtClean="0">
                <a:effectLst/>
              </a:rPr>
              <a:t>json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vi </a:t>
            </a:r>
            <a:r>
              <a:rPr lang="en-US" altLang="zh-CN" dirty="0" err="1" smtClean="0">
                <a:effectLst/>
              </a:rPr>
              <a:t>hello.yaml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diff -f </a:t>
            </a:r>
            <a:r>
              <a:rPr lang="en-US" altLang="zh-CN" dirty="0" err="1" smtClean="0">
                <a:effectLst/>
              </a:rPr>
              <a:t>hello.yaml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edit svc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label pods hello unhealthy=true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pod hello --show-labels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hello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patch pod hello -p '{"metadata":{"labels":{"unhealthy":"true","date":"123456"}}}'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hello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patch pod hello -p "{\"metadata\":{\"labels\":{\"unhealthy\":\"true\",\"date\":\"`date +'%s'`\"}}}"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pod hello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replace --force -f </a:t>
            </a:r>
            <a:r>
              <a:rPr lang="en-US" altLang="zh-CN" dirty="0" err="1" smtClean="0">
                <a:effectLst/>
              </a:rPr>
              <a:t>hello.yaml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scale --replicas=3 deploy/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get deploy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//revision2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set </a:t>
            </a:r>
            <a:r>
              <a:rPr lang="en-US" altLang="zh-CN" dirty="0" err="1" smtClean="0">
                <a:effectLst/>
              </a:rPr>
              <a:t>env</a:t>
            </a:r>
            <a:r>
              <a:rPr lang="en-US" altLang="zh-CN" dirty="0" smtClean="0">
                <a:effectLst/>
              </a:rPr>
              <a:t>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ENV=prod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set </a:t>
            </a:r>
            <a:r>
              <a:rPr lang="en-US" altLang="zh-CN" dirty="0" err="1" smtClean="0">
                <a:effectLst/>
              </a:rPr>
              <a:t>env</a:t>
            </a:r>
            <a:r>
              <a:rPr lang="en-US" altLang="zh-CN" dirty="0" smtClean="0">
                <a:effectLst/>
              </a:rPr>
              <a:t>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--list</a:t>
            </a:r>
          </a:p>
          <a:p>
            <a:r>
              <a:rPr lang="en-US" altLang="zh-CN" dirty="0" smtClean="0">
                <a:effectLst/>
              </a:rPr>
              <a:t>//revision3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set image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=nginx:1.9.1</a:t>
            </a:r>
          </a:p>
          <a:p>
            <a:r>
              <a:rPr lang="en-US" altLang="zh-CN" dirty="0" smtClean="0">
                <a:effectLst/>
              </a:rPr>
              <a:t>//revision4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set resources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--limits=</a:t>
            </a:r>
            <a:r>
              <a:rPr lang="en-US" altLang="zh-CN" dirty="0" err="1" smtClean="0">
                <a:effectLst/>
              </a:rPr>
              <a:t>cpu</a:t>
            </a:r>
            <a:r>
              <a:rPr lang="en-US" altLang="zh-CN" dirty="0" smtClean="0">
                <a:effectLst/>
              </a:rPr>
              <a:t>=200m,memory=512Mi --requests=</a:t>
            </a:r>
            <a:r>
              <a:rPr lang="en-US" altLang="zh-CN" dirty="0" err="1" smtClean="0">
                <a:effectLst/>
              </a:rPr>
              <a:t>cpu</a:t>
            </a:r>
            <a:r>
              <a:rPr lang="en-US" altLang="zh-CN" dirty="0" smtClean="0">
                <a:effectLst/>
              </a:rPr>
              <a:t>=100m,memory=256Mi</a:t>
            </a:r>
          </a:p>
          <a:p>
            <a:r>
              <a:rPr lang="en-US" altLang="zh-CN" dirty="0" smtClean="0">
                <a:effectLst/>
              </a:rPr>
              <a:t>//revision5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set </a:t>
            </a:r>
            <a:r>
              <a:rPr lang="en-US" altLang="zh-CN" dirty="0" err="1" smtClean="0">
                <a:effectLst/>
              </a:rPr>
              <a:t>sa</a:t>
            </a:r>
            <a:r>
              <a:rPr lang="en-US" altLang="zh-CN" dirty="0" smtClean="0">
                <a:effectLst/>
              </a:rPr>
              <a:t>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sa1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history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history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--revision=3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undo deploy/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history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status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undo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--to-revision=3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pause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undo deploy/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resume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rollout history deploy/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wait --for=condition=Ready pod/hello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0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attach hello -c hello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exec hello date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exec hello -c hello -it -- bash</a:t>
            </a:r>
          </a:p>
          <a:p>
            <a:r>
              <a:rPr lang="en-US" altLang="zh-CN" dirty="0" smtClean="0">
                <a:effectLst/>
              </a:rPr>
              <a:t>curl localhost:8080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cp</a:t>
            </a:r>
            <a:r>
              <a:rPr lang="en-US" altLang="zh-CN" dirty="0" smtClean="0">
                <a:effectLst/>
              </a:rPr>
              <a:t> ./</a:t>
            </a:r>
            <a:r>
              <a:rPr lang="en-US" altLang="zh-CN" dirty="0" err="1" smtClean="0">
                <a:effectLst/>
              </a:rPr>
              <a:t>hello.yaml</a:t>
            </a:r>
            <a:r>
              <a:rPr lang="en-US" altLang="zh-CN" dirty="0" smtClean="0">
                <a:effectLst/>
              </a:rPr>
              <a:t> hello:/</a:t>
            </a:r>
            <a:r>
              <a:rPr lang="en-US" altLang="zh-CN" dirty="0" err="1" smtClean="0">
                <a:effectLst/>
              </a:rPr>
              <a:t>tmp</a:t>
            </a:r>
            <a:r>
              <a:rPr lang="en-US" altLang="zh-CN" dirty="0" smtClean="0">
                <a:effectLst/>
              </a:rPr>
              <a:t>/ -c hello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</a:t>
            </a:r>
            <a:r>
              <a:rPr lang="en-US" altLang="zh-CN" dirty="0" err="1" smtClean="0">
                <a:effectLst/>
              </a:rPr>
              <a:t>po</a:t>
            </a:r>
            <a:r>
              <a:rPr lang="en-US" altLang="zh-CN" dirty="0" smtClean="0">
                <a:effectLst/>
              </a:rPr>
              <a:t> -l run=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logs -f -</a:t>
            </a:r>
            <a:r>
              <a:rPr lang="en-US" altLang="zh-CN" dirty="0" err="1" smtClean="0">
                <a:effectLst/>
              </a:rPr>
              <a:t>lrun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-c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logs --tail=20 -</a:t>
            </a:r>
            <a:r>
              <a:rPr lang="en-US" altLang="zh-CN" dirty="0" err="1" smtClean="0">
                <a:effectLst/>
              </a:rPr>
              <a:t>lrun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-c 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port-forward pod/hello 8888:8080</a:t>
            </a:r>
          </a:p>
          <a:p>
            <a:r>
              <a:rPr lang="en-US" altLang="zh-CN" dirty="0" smtClean="0">
                <a:effectLst/>
              </a:rPr>
              <a:t>curl localhost:8888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proxy</a:t>
            </a:r>
          </a:p>
          <a:p>
            <a:r>
              <a:rPr lang="en-US" altLang="zh-CN" dirty="0" smtClean="0">
                <a:effectLst/>
              </a:rPr>
              <a:t>curl localhost:8001/version</a:t>
            </a:r>
          </a:p>
          <a:p>
            <a:r>
              <a:rPr lang="en-US" altLang="zh-CN" dirty="0" smtClean="0">
                <a:effectLst/>
              </a:rPr>
              <a:t>curl http://localhost:8001/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/v1/namespaces/default/pods/hello/proxy/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auth</a:t>
            </a:r>
            <a:r>
              <a:rPr lang="en-US" altLang="zh-CN" dirty="0" smtClean="0">
                <a:effectLst/>
              </a:rPr>
              <a:t> can-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create pods --all-namespaces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auth</a:t>
            </a:r>
            <a:r>
              <a:rPr lang="en-US" altLang="zh-CN" dirty="0" smtClean="0">
                <a:effectLst/>
              </a:rPr>
              <a:t> can-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list deploy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auth</a:t>
            </a:r>
            <a:r>
              <a:rPr lang="en-US" altLang="zh-CN" dirty="0" smtClean="0">
                <a:effectLst/>
              </a:rPr>
              <a:t> can-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'*' '*'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-versions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cluster-info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cordon ip-172-31-36-107.cn-northwest-1.compute.internal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uncordon</a:t>
            </a:r>
            <a:r>
              <a:rPr lang="en-US" altLang="zh-CN" dirty="0" smtClean="0">
                <a:effectLst/>
              </a:rPr>
              <a:t> ip-172-31-36-107.cn-northwest-1.compute.internal 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drain foo --force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taint nodes ip-172-31-36-107.cn-northwest-1.compute.internal foo=</a:t>
            </a:r>
            <a:r>
              <a:rPr lang="en-US" altLang="zh-CN" dirty="0" err="1" smtClean="0">
                <a:effectLst/>
              </a:rPr>
              <a:t>bar:NoSchedule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describe node ip-172-31-36-107.cn-northwest-1.compute.internal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taint nodes ip-172-31-36-107.cn-northwest-1.compute.internal foo-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-resources -o wide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get-clusters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get-contexts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view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config</a:t>
            </a:r>
            <a:r>
              <a:rPr lang="en-US" altLang="zh-CN" dirty="0" smtClean="0">
                <a:effectLst/>
              </a:rPr>
              <a:t> view --raw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explain pods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explain </a:t>
            </a:r>
            <a:r>
              <a:rPr lang="en-US" altLang="zh-CN" dirty="0" err="1" smtClean="0">
                <a:effectLst/>
              </a:rPr>
              <a:t>pods.spec.containers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kustomize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github.com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kubernetes</a:t>
            </a:r>
            <a:r>
              <a:rPr lang="en-US" altLang="zh-CN" dirty="0" smtClean="0">
                <a:effectLst/>
              </a:rPr>
              <a:t>-sigs/</a:t>
            </a:r>
            <a:r>
              <a:rPr lang="en-US" altLang="zh-CN" dirty="0" err="1" smtClean="0">
                <a:effectLst/>
              </a:rPr>
              <a:t>kustomize.git</a:t>
            </a:r>
            <a:r>
              <a:rPr lang="en-US" altLang="zh-CN" dirty="0" smtClean="0">
                <a:effectLst/>
              </a:rPr>
              <a:t>/examples/</a:t>
            </a:r>
            <a:r>
              <a:rPr lang="en-US" altLang="zh-CN" dirty="0" err="1" smtClean="0">
                <a:effectLst/>
              </a:rPr>
              <a:t>helloWorld?ref</a:t>
            </a:r>
            <a:r>
              <a:rPr lang="en-US" altLang="zh-CN" dirty="0" smtClean="0">
                <a:effectLst/>
              </a:rPr>
              <a:t>=v1.0.6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options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plugin list</a:t>
            </a:r>
          </a:p>
          <a:p>
            <a:r>
              <a:rPr lang="en-US" altLang="zh-CN" dirty="0" err="1" smtClean="0">
                <a:effectLst/>
              </a:rPr>
              <a:t>kubectl</a:t>
            </a:r>
            <a:r>
              <a:rPr lang="en-US" altLang="zh-CN" dirty="0" smtClean="0">
                <a:effectLst/>
              </a:rPr>
              <a:t> version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2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127.0.0.1:8001/api/v1/namespaces/default/pods/kubernetes-bootcamp-747cfbd874-zlcvl/prox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Kubectl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kubectl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应用协作</a:t>
            </a:r>
          </a:p>
          <a:p>
            <a:pPr lvl="1"/>
            <a:r>
              <a:rPr lang="en-US" altLang="zh-CN" dirty="0"/>
              <a:t>attach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US" altLang="zh-CN" dirty="0" err="1"/>
              <a:t>cp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describe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2045" y="3172995"/>
            <a:ext cx="3218214" cy="28382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logs</a:t>
            </a:r>
          </a:p>
          <a:p>
            <a:pPr lvl="1"/>
            <a:r>
              <a:rPr lang="en-US" altLang="zh-CN" dirty="0"/>
              <a:t>port-forward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proxy</a:t>
            </a:r>
          </a:p>
          <a:p>
            <a:pPr lvl="1"/>
            <a:r>
              <a:rPr lang="en-US" altLang="zh-CN" dirty="0" err="1" smtClean="0"/>
              <a:t>auth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1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kubectl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集群管理</a:t>
            </a:r>
          </a:p>
          <a:p>
            <a:pPr lvl="1"/>
            <a:r>
              <a:rPr lang="en-US" altLang="zh-CN" dirty="0" err="1" smtClean="0"/>
              <a:t>api</a:t>
            </a:r>
            <a:r>
              <a:rPr lang="en-US" altLang="zh-CN" dirty="0" smtClean="0"/>
              <a:t>-versions</a:t>
            </a:r>
            <a:endParaRPr lang="en-US" altLang="zh-CN" dirty="0"/>
          </a:p>
          <a:p>
            <a:pPr lvl="1"/>
            <a:r>
              <a:rPr lang="en-US" altLang="zh-CN" dirty="0"/>
              <a:t>cluster-info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ordon</a:t>
            </a:r>
          </a:p>
          <a:p>
            <a:pPr lvl="1"/>
            <a:r>
              <a:rPr lang="en-US" altLang="zh-CN" dirty="0" err="1" smtClean="0"/>
              <a:t>uncordon</a:t>
            </a:r>
            <a:endParaRPr lang="en-US" altLang="zh-CN" dirty="0"/>
          </a:p>
          <a:p>
            <a:pPr lvl="1"/>
            <a:r>
              <a:rPr lang="en-US" altLang="zh-CN" dirty="0"/>
              <a:t>drain</a:t>
            </a:r>
          </a:p>
          <a:p>
            <a:pPr lvl="1"/>
            <a:r>
              <a:rPr lang="en-US" altLang="zh-CN" dirty="0" smtClean="0"/>
              <a:t>taint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08912" y="2374687"/>
            <a:ext cx="3218214" cy="42517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设置</a:t>
            </a:r>
            <a:endParaRPr lang="en-US" altLang="zh-CN" dirty="0"/>
          </a:p>
          <a:p>
            <a:pPr lvl="1"/>
            <a:r>
              <a:rPr lang="en-US" altLang="zh-CN" dirty="0" err="1" smtClean="0"/>
              <a:t>api</a:t>
            </a:r>
            <a:r>
              <a:rPr lang="en-US" altLang="zh-CN" dirty="0" smtClean="0"/>
              <a:t>-resources</a:t>
            </a:r>
            <a:endParaRPr lang="en-US" altLang="zh-CN" dirty="0"/>
          </a:p>
          <a:p>
            <a:pPr lvl="1"/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xplain</a:t>
            </a:r>
          </a:p>
          <a:p>
            <a:pPr lvl="1"/>
            <a:r>
              <a:rPr lang="en-US" altLang="zh-CN" dirty="0" err="1"/>
              <a:t>kustomize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options</a:t>
            </a:r>
          </a:p>
          <a:p>
            <a:pPr lvl="1"/>
            <a:r>
              <a:rPr lang="en-US" altLang="zh-CN" dirty="0"/>
              <a:t>plugin</a:t>
            </a:r>
          </a:p>
          <a:p>
            <a:pPr lvl="1"/>
            <a:r>
              <a:rPr lang="en-US" altLang="zh-CN" dirty="0"/>
              <a:t>version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4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06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r>
              <a:rPr kumimoji="1" lang="en-US" altLang="zh-CN" dirty="0" smtClean="0"/>
              <a:t>-Deploy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892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version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node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kubernetes-bootcamp</a:t>
            </a:r>
            <a:r>
              <a:rPr lang="en-US" altLang="zh-CN" dirty="0"/>
              <a:t> --image=</a:t>
            </a:r>
            <a:r>
              <a:rPr lang="en-US" altLang="zh-CN" dirty="0" err="1"/>
              <a:t>jocatalin</a:t>
            </a:r>
            <a:r>
              <a:rPr lang="en-US" altLang="zh-CN" dirty="0"/>
              <a:t>/kubernetes-bootcamp:v1 --port=8080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proxy</a:t>
            </a:r>
          </a:p>
          <a:p>
            <a:r>
              <a:rPr lang="en-US" altLang="zh-CN" dirty="0"/>
              <a:t>curl 127.0.0.1:8001/version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-o go-template --template '{{range .items}} {{.</a:t>
            </a:r>
            <a:r>
              <a:rPr lang="en-US" altLang="zh-CN" dirty="0" err="1"/>
              <a:t>metadata.name</a:t>
            </a:r>
            <a:r>
              <a:rPr lang="en-US" altLang="zh-CN" dirty="0"/>
              <a:t>}}{{"\n"}}{{end}}'|grep </a:t>
            </a:r>
            <a:r>
              <a:rPr lang="en-US" altLang="zh-CN" dirty="0" err="1"/>
              <a:t>bootcamp</a:t>
            </a:r>
            <a:endParaRPr lang="en-US" altLang="zh-CN" dirty="0"/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3"/>
              </a:rPr>
              <a:t>http://127.0.0.1:8001/api/v1/namespaces/default/pods/kubernetes-bootcamp-747cfbd874-zlcvl/proxy/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r>
              <a:rPr kumimoji="1" lang="en-US" altLang="zh-CN" dirty="0" smtClean="0"/>
              <a:t>-Explore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89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get pod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kubernetes-bootcamp-747cfbd874-zlcvl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kubernetes-bootcamp-747cfbd874-zlcvl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kubernetes-bootcamp-747cfbd874-zlcvl </a:t>
            </a:r>
            <a:r>
              <a:rPr lang="en-US" altLang="zh-CN" dirty="0" err="1"/>
              <a:t>env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kubernetes-bootcamp-747cfbd874-zlcvl bash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server.js</a:t>
            </a:r>
            <a:endParaRPr lang="en-US" altLang="zh-CN" dirty="0"/>
          </a:p>
          <a:p>
            <a:r>
              <a:rPr lang="en-US" altLang="zh-CN" dirty="0"/>
              <a:t>curl localhost:8080</a:t>
            </a:r>
          </a:p>
          <a:p>
            <a:r>
              <a:rPr lang="en-US" altLang="zh-CN" dirty="0" smtClean="0"/>
              <a:t>exit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r>
              <a:rPr kumimoji="1" lang="en-US" altLang="zh-CN" dirty="0" smtClean="0"/>
              <a:t>-Expose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8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expose deployment/</a:t>
            </a:r>
            <a:r>
              <a:rPr lang="en-US" altLang="zh-CN" dirty="0" err="1"/>
              <a:t>kubernetes-bootcamp</a:t>
            </a:r>
            <a:r>
              <a:rPr lang="en-US" altLang="zh-CN" dirty="0"/>
              <a:t> --type="</a:t>
            </a:r>
            <a:r>
              <a:rPr lang="en-US" altLang="zh-CN" dirty="0" err="1"/>
              <a:t>NodePort</a:t>
            </a:r>
            <a:r>
              <a:rPr lang="en-US" altLang="zh-CN" dirty="0"/>
              <a:t>" --port 8080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services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services/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/>
              <a:t>curl 172.31.36.107:30053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deployment/</a:t>
            </a:r>
            <a:r>
              <a:rPr lang="en-US" altLang="zh-CN" dirty="0" err="1"/>
              <a:t>kubernetes-bootcamp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-l run=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services -l run=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label pod kubernetes-bootcamp-747cfbd874-zlcvl app=v1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kubernetes-bootcamp-747cfbd874-zlcvl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-l app=v1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service -l run=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services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</a:t>
            </a:r>
            <a:r>
              <a:rPr lang="en-US" altLang="zh-CN" dirty="0" err="1"/>
              <a:t>ti</a:t>
            </a:r>
            <a:r>
              <a:rPr lang="en-US" altLang="zh-CN" dirty="0"/>
              <a:t> kubernetes-bootcamp-747cfbd874-zlcvl curl localhost:8080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1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r>
              <a:rPr kumimoji="1" lang="en-US" altLang="zh-CN" dirty="0" smtClean="0"/>
              <a:t>-scale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89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get deployment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deployments/</a:t>
            </a:r>
            <a:r>
              <a:rPr lang="en-US" altLang="zh-CN" dirty="0" err="1"/>
              <a:t>kubernetes-bootcamp</a:t>
            </a:r>
            <a:r>
              <a:rPr lang="en-US" altLang="zh-CN" dirty="0"/>
              <a:t> --replicas=4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-o wide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deployments/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expose deployment/</a:t>
            </a:r>
            <a:r>
              <a:rPr lang="en-US" altLang="zh-CN" dirty="0" err="1"/>
              <a:t>kubernetes-bootcamp</a:t>
            </a:r>
            <a:r>
              <a:rPr lang="en-US" altLang="zh-CN" dirty="0"/>
              <a:t> --type="</a:t>
            </a:r>
            <a:r>
              <a:rPr lang="en-US" altLang="zh-CN" dirty="0" err="1"/>
              <a:t>NodePort</a:t>
            </a:r>
            <a:r>
              <a:rPr lang="en-US" altLang="zh-CN" dirty="0"/>
              <a:t>" --port 8080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services/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/>
              <a:t>curl 172.31.36.107:31163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deployments/</a:t>
            </a:r>
            <a:r>
              <a:rPr lang="en-US" altLang="zh-CN" dirty="0" err="1"/>
              <a:t>kubernetes-bootcamp</a:t>
            </a:r>
            <a:r>
              <a:rPr lang="en-US" altLang="zh-CN" dirty="0"/>
              <a:t> --replicas=2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-o wide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48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快速入门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更新应用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8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set image deployments/</a:t>
            </a:r>
            <a:r>
              <a:rPr lang="en-US" altLang="zh-CN" dirty="0" err="1"/>
              <a:t>kubernetes-bootcamp</a:t>
            </a:r>
            <a:r>
              <a:rPr lang="en-US" altLang="zh-CN" dirty="0"/>
              <a:t> </a:t>
            </a:r>
            <a:r>
              <a:rPr lang="en-US" altLang="zh-CN" dirty="0" err="1"/>
              <a:t>kubernetes-bootcamp</a:t>
            </a:r>
            <a:r>
              <a:rPr lang="en-US" altLang="zh-CN" dirty="0"/>
              <a:t>=</a:t>
            </a:r>
            <a:r>
              <a:rPr lang="en-US" altLang="zh-CN" dirty="0" err="1"/>
              <a:t>jocatalin</a:t>
            </a:r>
            <a:r>
              <a:rPr lang="en-US" altLang="zh-CN" dirty="0"/>
              <a:t>/kubernetes-bootcamp:v2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status deployments/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/>
              <a:t>curl 172.31.36.107:31163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set image deployments/</a:t>
            </a:r>
            <a:r>
              <a:rPr lang="en-US" altLang="zh-CN" dirty="0" err="1"/>
              <a:t>kubernetes-bootcamp</a:t>
            </a:r>
            <a:r>
              <a:rPr lang="en-US" altLang="zh-CN" dirty="0"/>
              <a:t> </a:t>
            </a:r>
            <a:r>
              <a:rPr lang="en-US" altLang="zh-CN" dirty="0" err="1"/>
              <a:t>kubernetes-bootcamp</a:t>
            </a:r>
            <a:r>
              <a:rPr lang="en-US" altLang="zh-CN" dirty="0"/>
              <a:t>=</a:t>
            </a:r>
            <a:r>
              <a:rPr lang="en-US" altLang="zh-CN" dirty="0" err="1"/>
              <a:t>jocatalin</a:t>
            </a:r>
            <a:r>
              <a:rPr lang="en-US" altLang="zh-CN" dirty="0"/>
              <a:t>/kubernetes-bootcamp:v10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undo deployments/</a:t>
            </a:r>
            <a:r>
              <a:rPr lang="en-US" altLang="zh-CN" dirty="0" err="1"/>
              <a:t>kubernetes-bootcamp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pods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7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kubectl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104108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kubectl</a:t>
            </a:r>
            <a:r>
              <a:rPr lang="en-US" altLang="zh-CN" dirty="0"/>
              <a:t> [command] [TYPE] [NAME] [flags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Command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delete……</a:t>
            </a:r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service……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90942" y="2849700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Create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</a:p>
          <a:p>
            <a:pPr lvl="1"/>
            <a:r>
              <a:rPr lang="en-US" altLang="zh-CN" dirty="0" smtClean="0"/>
              <a:t>Run</a:t>
            </a:r>
          </a:p>
          <a:p>
            <a:pPr lvl="1"/>
            <a:r>
              <a:rPr lang="en-US" altLang="zh-CN" dirty="0" smtClean="0"/>
              <a:t>Expose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kubectl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应用管理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apply</a:t>
            </a:r>
          </a:p>
          <a:p>
            <a:pPr lvl="1"/>
            <a:r>
              <a:rPr lang="en-US" altLang="zh-CN" dirty="0"/>
              <a:t>annotate</a:t>
            </a:r>
          </a:p>
          <a:p>
            <a:pPr lvl="1"/>
            <a:r>
              <a:rPr lang="en-US" altLang="zh-CN" dirty="0" err="1"/>
              <a:t>autoscale</a:t>
            </a:r>
            <a:endParaRPr lang="en-US" altLang="zh-CN" dirty="0"/>
          </a:p>
          <a:p>
            <a:pPr lvl="1"/>
            <a:r>
              <a:rPr lang="en-US" altLang="zh-CN" dirty="0" smtClean="0"/>
              <a:t>convert</a:t>
            </a:r>
          </a:p>
          <a:p>
            <a:pPr lvl="1"/>
            <a:r>
              <a:rPr lang="en-US" altLang="zh-CN" dirty="0" smtClean="0"/>
              <a:t>diff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edit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2045" y="3172995"/>
            <a:ext cx="3218214" cy="28382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patch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replace</a:t>
            </a:r>
          </a:p>
          <a:p>
            <a:pPr lvl="1"/>
            <a:r>
              <a:rPr lang="en-US" altLang="zh-CN" dirty="0" smtClean="0"/>
              <a:t>scale</a:t>
            </a:r>
            <a:endParaRPr lang="en-US" altLang="zh-CN" dirty="0"/>
          </a:p>
          <a:p>
            <a:pPr lvl="1"/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rollout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wait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1238</TotalTime>
  <Words>337</Words>
  <Application>Microsoft Macintosh PowerPoint</Application>
  <PresentationFormat>宽屏</PresentationFormat>
  <Paragraphs>234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K8s快速入门-Deploy应用</vt:lpstr>
      <vt:lpstr>K8s快速入门-Explore应用</vt:lpstr>
      <vt:lpstr>K8s快速入门-Expose应用</vt:lpstr>
      <vt:lpstr>K8s快速入门-scale应用</vt:lpstr>
      <vt:lpstr>K8s快速入门-更新应用</vt:lpstr>
      <vt:lpstr>kubectl</vt:lpstr>
      <vt:lpstr>kubectl</vt:lpstr>
      <vt:lpstr>kubectl</vt:lpstr>
      <vt:lpstr>kubectl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431</cp:revision>
  <dcterms:created xsi:type="dcterms:W3CDTF">2019-05-05T09:16:52Z</dcterms:created>
  <dcterms:modified xsi:type="dcterms:W3CDTF">2019-06-22T06:53:24Z</dcterms:modified>
</cp:coreProperties>
</file>