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78" r:id="rId4"/>
    <p:sldId id="263" r:id="rId5"/>
    <p:sldId id="283" r:id="rId6"/>
    <p:sldId id="277" r:id="rId7"/>
    <p:sldId id="279" r:id="rId8"/>
    <p:sldId id="280" r:id="rId9"/>
    <p:sldId id="281" r:id="rId10"/>
    <p:sldId id="28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0"/>
    <p:restoredTop sz="74493"/>
  </p:normalViewPr>
  <p:slideViewPr>
    <p:cSldViewPr snapToGrid="0" snapToObjects="1">
      <p:cViewPr varScale="1">
        <p:scale>
          <a:sx n="115" d="100"/>
          <a:sy n="115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示例参照第二节</a:t>
            </a:r>
            <a:r>
              <a:rPr kumimoji="1" lang="en-US" altLang="zh-CN" dirty="0" err="1" smtClean="0"/>
              <a:t>hello.yaml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69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控制器被统一放在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/controller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目录下，都遵循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项目中的一个通用编排模式，即：控制循环（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）。比如，现在有一种待编排的对象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，它有一个对应的控制器。那么，我就可以用一段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语言风格的伪代码，为你描述这个</a:t>
            </a:r>
            <a:r>
              <a:rPr lang="zh-CN" altLang="en-US" b="1" dirty="0" smtClean="0">
                <a:effectLst/>
              </a:rPr>
              <a:t>控制循环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1" dirty="0" smtClean="0">
                <a:effectLst/>
              </a:rPr>
              <a:t>在具体实现中，实际状态往往来自于 </a:t>
            </a:r>
            <a:r>
              <a:rPr lang="en-US" altLang="zh-CN" b="1" dirty="0" smtClean="0">
                <a:effectLst/>
              </a:rPr>
              <a:t>Kubernetes </a:t>
            </a:r>
            <a:r>
              <a:rPr lang="zh-CN" altLang="en-US" b="1" dirty="0" smtClean="0">
                <a:effectLst/>
              </a:rPr>
              <a:t>集群本身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通过心跳汇报的容器状态和节点状态，或者监控系统中保存的应用监控数据，或者控制器主动收集的它自己感兴趣的信息，这些都是常见的实际状态的来源。</a:t>
            </a:r>
            <a:endParaRPr lang="zh-CN" altLang="en-US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而期望状态，一般来自于用户提交的 </a:t>
            </a:r>
            <a:r>
              <a:rPr lang="en-US" altLang="zh-CN" b="1" dirty="0" smtClean="0">
                <a:effectLst/>
              </a:rPr>
              <a:t>YAML </a:t>
            </a:r>
            <a:r>
              <a:rPr lang="zh-CN" altLang="en-US" b="1" dirty="0" smtClean="0">
                <a:effectLst/>
              </a:rPr>
              <a:t>文件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对象中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字段的值。很明显，这些信息往往都保存在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81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13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滚动更新回滚等操作可以参照第二节的例子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为例，简单描述一下它对控制器模型的实现：</a:t>
            </a:r>
            <a:endParaRPr lang="zh-CN" altLang="en-US" dirty="0" smtClean="0">
              <a:effectLst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控制器从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中获取到所有携带了“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 guestbook”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，然后统计它们的数量，这就是实际状态；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Replicas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字段的值就是期望状态；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控制器将两个状态做比较，然后根据比较结果，确定是创建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，还是删除已有的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可以看到，一个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对象的主要编排逻辑，实际上是在第三步的“对比”阶段完成的。这个操作，通常被叫作调谐（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Reconcile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）。这个调谐的过程，则被称作“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Reconcile Loop”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（调谐循环）或者“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 Loop”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（同步循环）。</a:t>
            </a:r>
            <a:endParaRPr lang="zh-CN" altLang="en-US" dirty="0" smtClean="0">
              <a:effectLst/>
            </a:endParaRPr>
          </a:p>
          <a:p>
            <a:pPr marL="457200" lvl="1" indent="0">
              <a:buFont typeface="+mj-lt"/>
              <a:buNone/>
            </a:pPr>
            <a:endParaRPr kumimoji="1"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31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在你想让你的每个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上只运行应用的一个实例时，你可以使用它。</a:t>
            </a:r>
            <a:r>
              <a:rPr kumimoji="1" lang="en-US" altLang="zh-CN" dirty="0" err="1" smtClean="0"/>
              <a:t>Yaml</a:t>
            </a:r>
            <a:r>
              <a:rPr kumimoji="1" lang="zh-CN" altLang="en-US" dirty="0" smtClean="0"/>
              <a:t>的编写方式基本与</a:t>
            </a:r>
            <a:r>
              <a:rPr kumimoji="1" lang="en-US" altLang="zh-CN" dirty="0" smtClean="0"/>
              <a:t>deployment</a:t>
            </a:r>
            <a:r>
              <a:rPr kumimoji="1" lang="zh-CN" altLang="en-US" dirty="0" smtClean="0"/>
              <a:t>类似。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03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由于定时任务的特殊性，很可能某个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还没有执行完，另外一个新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就产生了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。这种情况下的处理策略就是</a:t>
            </a:r>
            <a:r>
              <a:rPr lang="en-US" altLang="zh-CN" dirty="0" err="1" smtClean="0"/>
              <a:t>concurrencyPolicy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concurrencyPolicy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=Allow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，这也是默认情况，这意味着这些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可以同时存在；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concurrencyPolicy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=Forbid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，这意味着不会创建新的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，该创建周期被跳过；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concurrencyPolicy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=Replace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，这意味着新产生的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会替换旧的、没有执行完的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58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3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作业编排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Controller-Job/</a:t>
            </a:r>
            <a:r>
              <a:rPr kumimoji="1" lang="en-US" altLang="zh-CN" dirty="0" err="1" smtClean="0"/>
              <a:t>CronJob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</a:p>
          <a:p>
            <a:pPr lvl="1"/>
            <a:r>
              <a:rPr lang="zh-CN" altLang="en-US" dirty="0"/>
              <a:t>创建一组</a:t>
            </a:r>
            <a:r>
              <a:rPr lang="en-US" altLang="zh-CN" dirty="0"/>
              <a:t>pod</a:t>
            </a:r>
            <a:r>
              <a:rPr lang="zh-CN" altLang="en-US" dirty="0"/>
              <a:t>等待指定数目的</a:t>
            </a:r>
            <a:r>
              <a:rPr lang="en-US" altLang="zh-CN" dirty="0"/>
              <a:t>pod</a:t>
            </a:r>
            <a:r>
              <a:rPr lang="zh-CN" altLang="en-US" dirty="0"/>
              <a:t>成功完成，</a:t>
            </a:r>
            <a:r>
              <a:rPr lang="en-US" altLang="zh-CN" dirty="0"/>
              <a:t>job</a:t>
            </a:r>
            <a:r>
              <a:rPr lang="zh-CN" altLang="en-US" dirty="0"/>
              <a:t>可以保证失败的</a:t>
            </a:r>
            <a:r>
              <a:rPr lang="en-US" altLang="zh-CN" dirty="0"/>
              <a:t>pod</a:t>
            </a:r>
            <a:r>
              <a:rPr lang="zh-CN" altLang="en-US" dirty="0"/>
              <a:t>被重新调度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 err="1"/>
              <a:t>cronjob</a:t>
            </a:r>
            <a:endParaRPr lang="en-US" altLang="zh-CN" dirty="0"/>
          </a:p>
          <a:p>
            <a:pPr lvl="1"/>
            <a:r>
              <a:rPr lang="zh-CN" altLang="en-US" dirty="0"/>
              <a:t>基于时间调度的</a:t>
            </a:r>
            <a:r>
              <a:rPr lang="en-US" altLang="zh-CN" dirty="0" smtClean="0"/>
              <a:t>job</a:t>
            </a:r>
          </a:p>
          <a:p>
            <a:pPr lvl="1"/>
            <a:r>
              <a:rPr lang="en-US" altLang="zh-CN" dirty="0" err="1" smtClean="0"/>
              <a:t>concurrencyPolicy</a:t>
            </a:r>
            <a:r>
              <a:rPr lang="zh-CN" altLang="en-US" dirty="0" smtClean="0"/>
              <a:t>：默认允许并发，即旧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未完成新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可以同时执行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默认记录</a:t>
            </a:r>
            <a:r>
              <a:rPr lang="en-US" altLang="zh-CN" dirty="0" smtClean="0"/>
              <a:t>misfire</a:t>
            </a:r>
            <a:r>
              <a:rPr lang="zh-CN" altLang="en-US" dirty="0" smtClean="0"/>
              <a:t>次数，即</a:t>
            </a:r>
            <a:r>
              <a:rPr lang="zh-CN" altLang="en-US" dirty="0"/>
              <a:t>由于某些原因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的次数，到达上限配置停止任务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</a:t>
            </a:r>
            <a:r>
              <a:rPr lang="zh-CN" altLang="en-US" dirty="0"/>
              <a:t>保存</a:t>
            </a:r>
            <a:r>
              <a:rPr lang="en-US" altLang="zh-CN" dirty="0"/>
              <a:t>3</a:t>
            </a:r>
            <a:r>
              <a:rPr lang="zh-CN" altLang="en-US" dirty="0"/>
              <a:t>次执行成功的</a:t>
            </a:r>
            <a:r>
              <a:rPr lang="en-US" altLang="zh-CN" dirty="0"/>
              <a:t>job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次执行失败的</a:t>
            </a:r>
            <a:r>
              <a:rPr lang="en-US" altLang="zh-CN" dirty="0" smtClean="0"/>
              <a:t>job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666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Controller-Job/</a:t>
            </a:r>
            <a:r>
              <a:rPr kumimoji="1" lang="en-US" altLang="zh-CN" dirty="0" err="1"/>
              <a:t>CronJob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24" y="2456463"/>
            <a:ext cx="10554574" cy="423426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-</a:t>
            </a:r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job.yaml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jobs/pi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--show-all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pi-</a:t>
            </a:r>
            <a:r>
              <a:rPr lang="en-US" altLang="zh-CN" dirty="0" err="1"/>
              <a:t>dfgjz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</a:t>
            </a:r>
            <a:r>
              <a:rPr lang="en-US" altLang="zh-CN" dirty="0" smtClean="0"/>
              <a:t>f</a:t>
            </a:r>
            <a:r>
              <a:rPr lang="zh-CN" altLang="en-US" dirty="0" smtClean="0"/>
              <a:t>  </a:t>
            </a:r>
            <a:r>
              <a:rPr lang="en-US" altLang="zh-CN" dirty="0" err="1"/>
              <a:t>job.yaml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cronjob.yaml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cronjob</a:t>
            </a:r>
            <a:r>
              <a:rPr lang="en-US" altLang="zh-CN" dirty="0"/>
              <a:t> hello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jobs --watch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cronjob</a:t>
            </a:r>
            <a:r>
              <a:rPr lang="en-US" altLang="zh-CN" dirty="0"/>
              <a:t> hello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37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Pod</a:t>
            </a:r>
          </a:p>
          <a:p>
            <a:r>
              <a:rPr kumimoji="1" lang="en-US" altLang="zh-CN" dirty="0" smtClean="0"/>
              <a:t>Deployment</a:t>
            </a:r>
          </a:p>
          <a:p>
            <a:r>
              <a:rPr kumimoji="1" lang="en-US" altLang="zh-CN" dirty="0" err="1" smtClean="0"/>
              <a:t>Daemonset</a:t>
            </a:r>
            <a:endParaRPr kumimoji="1" lang="en-US" altLang="zh-CN" dirty="0" smtClean="0"/>
          </a:p>
          <a:p>
            <a:r>
              <a:rPr kumimoji="1" lang="en-US" altLang="zh-CN" dirty="0" smtClean="0"/>
              <a:t>Job/</a:t>
            </a:r>
            <a:r>
              <a:rPr kumimoji="1" lang="en-US" altLang="zh-CN" dirty="0" err="1" smtClean="0"/>
              <a:t>cronJob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7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workloads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843" y="2166744"/>
            <a:ext cx="9502311" cy="444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2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64904"/>
            <a:ext cx="10554574" cy="4108175"/>
          </a:xfrm>
        </p:spPr>
        <p:txBody>
          <a:bodyPr>
            <a:normAutofit/>
          </a:bodyPr>
          <a:lstStyle/>
          <a:p>
            <a:r>
              <a:rPr lang="zh-CN" altLang="en-US" dirty="0"/>
              <a:t>最小最简单的部署</a:t>
            </a:r>
            <a:r>
              <a:rPr lang="zh-CN" altLang="en-US" dirty="0" smtClean="0"/>
              <a:t>单元</a:t>
            </a:r>
            <a:endParaRPr lang="en-US" altLang="zh-CN" dirty="0" smtClean="0"/>
          </a:p>
          <a:p>
            <a:r>
              <a:rPr lang="zh-CN" altLang="en-US" dirty="0" smtClean="0"/>
              <a:t>封装</a:t>
            </a:r>
            <a:r>
              <a:rPr lang="zh-CN" altLang="en-US" dirty="0"/>
              <a:t>了一个应用的多个容器，存储资源，一个唯一的</a:t>
            </a:r>
            <a:r>
              <a:rPr lang="en-US" altLang="zh-CN" dirty="0"/>
              <a:t>IP</a:t>
            </a:r>
            <a:r>
              <a:rPr lang="zh-CN" altLang="en-US" dirty="0"/>
              <a:t>，及管理容器们如何运行的选项</a:t>
            </a:r>
          </a:p>
          <a:p>
            <a:r>
              <a:rPr lang="en-US" altLang="zh-CN" dirty="0"/>
              <a:t>pod</a:t>
            </a:r>
            <a:r>
              <a:rPr lang="zh-CN" altLang="en-US" dirty="0"/>
              <a:t>中的容器只会被调度到同一个节点</a:t>
            </a:r>
          </a:p>
          <a:p>
            <a:r>
              <a:rPr lang="en-US" altLang="zh-CN" dirty="0"/>
              <a:t>pod</a:t>
            </a:r>
            <a:r>
              <a:rPr lang="zh-CN" altLang="en-US" dirty="0"/>
              <a:t>不能自我恢复，需要配置</a:t>
            </a:r>
            <a:r>
              <a:rPr lang="en-US" altLang="zh-CN" dirty="0"/>
              <a:t>controller</a:t>
            </a:r>
            <a:r>
              <a:rPr lang="zh-CN" altLang="en-US" dirty="0"/>
              <a:t>才能</a:t>
            </a:r>
          </a:p>
          <a:p>
            <a:r>
              <a:rPr lang="zh-CN" altLang="en-US" dirty="0"/>
              <a:t>相当于一台逻辑主机</a:t>
            </a:r>
          </a:p>
          <a:p>
            <a:r>
              <a:rPr lang="zh-CN" altLang="en-US" dirty="0"/>
              <a:t>可共享一组</a:t>
            </a:r>
            <a:r>
              <a:rPr lang="en-US" altLang="zh-CN" dirty="0" err="1"/>
              <a:t>linux</a:t>
            </a:r>
            <a:r>
              <a:rPr lang="en-US" altLang="zh-CN" dirty="0"/>
              <a:t> namespace</a:t>
            </a:r>
            <a:r>
              <a:rPr lang="zh-CN" altLang="en-US" dirty="0"/>
              <a:t>，</a:t>
            </a:r>
            <a:r>
              <a:rPr lang="en-US" altLang="zh-CN" dirty="0" err="1"/>
              <a:t>cgroup</a:t>
            </a:r>
            <a:r>
              <a:rPr lang="zh-CN" altLang="en-US" dirty="0"/>
              <a:t>等</a:t>
            </a:r>
          </a:p>
          <a:p>
            <a:r>
              <a:rPr lang="en-US" altLang="zh-CN" dirty="0"/>
              <a:t>liveness</a:t>
            </a:r>
            <a:r>
              <a:rPr lang="zh-CN" altLang="en-US" dirty="0"/>
              <a:t>是检测是否需要重启，</a:t>
            </a:r>
            <a:r>
              <a:rPr lang="en-US" altLang="zh-CN" dirty="0" err="1"/>
              <a:t>readness</a:t>
            </a:r>
            <a:r>
              <a:rPr lang="zh-CN" altLang="en-US" dirty="0"/>
              <a:t>是检测是否路由流量</a:t>
            </a:r>
          </a:p>
          <a:p>
            <a:r>
              <a:rPr lang="en-US" altLang="zh-CN" dirty="0" err="1"/>
              <a:t>init</a:t>
            </a:r>
            <a:r>
              <a:rPr lang="en-US" altLang="zh-CN" dirty="0"/>
              <a:t> containers</a:t>
            </a:r>
            <a:r>
              <a:rPr lang="zh-CN" altLang="en-US" dirty="0"/>
              <a:t>按顺序执行，在</a:t>
            </a:r>
            <a:r>
              <a:rPr lang="en-US" altLang="zh-CN" dirty="0"/>
              <a:t>app containers</a:t>
            </a:r>
            <a:r>
              <a:rPr lang="zh-CN" altLang="en-US" dirty="0"/>
              <a:t>前启动</a:t>
            </a:r>
          </a:p>
          <a:p>
            <a:r>
              <a:rPr lang="en-US" altLang="zh-CN" dirty="0"/>
              <a:t>pod preset</a:t>
            </a:r>
            <a:r>
              <a:rPr lang="zh-CN" altLang="en-US" dirty="0"/>
              <a:t>选取一组</a:t>
            </a:r>
            <a:r>
              <a:rPr lang="en-US" altLang="zh-CN" dirty="0"/>
              <a:t>pod</a:t>
            </a:r>
            <a:r>
              <a:rPr lang="zh-CN" altLang="en-US" dirty="0"/>
              <a:t>注入额外的信息</a:t>
            </a:r>
          </a:p>
        </p:txBody>
      </p:sp>
    </p:spTree>
    <p:extLst>
      <p:ext uri="{BB962C8B-B14F-4D97-AF65-F5344CB8AC3E}">
        <p14:creationId xmlns:p14="http://schemas.microsoft.com/office/powerpoint/2010/main" val="14515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for {</a:t>
            </a:r>
          </a:p>
          <a:p>
            <a:r>
              <a:rPr lang="zh-CN" altLang="en-US" dirty="0" smtClean="0"/>
              <a:t>  实际</a:t>
            </a:r>
            <a:r>
              <a:rPr lang="zh-CN" altLang="en-US" dirty="0"/>
              <a:t>状态 </a:t>
            </a:r>
            <a:r>
              <a:rPr lang="en-US" altLang="zh-CN" dirty="0"/>
              <a:t>:= </a:t>
            </a:r>
            <a:r>
              <a:rPr lang="zh-CN" altLang="en-US" dirty="0"/>
              <a:t>获取集群中对象 </a:t>
            </a:r>
            <a:r>
              <a:rPr lang="en-US" altLang="zh-CN" dirty="0"/>
              <a:t>X </a:t>
            </a:r>
            <a:r>
              <a:rPr lang="zh-CN" altLang="en-US" dirty="0"/>
              <a:t>的实际状态（</a:t>
            </a:r>
            <a:r>
              <a:rPr lang="en-US" altLang="zh-CN" dirty="0"/>
              <a:t>Actual State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期望</a:t>
            </a:r>
            <a:r>
              <a:rPr lang="zh-CN" altLang="en-US" dirty="0"/>
              <a:t>状态 </a:t>
            </a:r>
            <a:r>
              <a:rPr lang="en-US" altLang="zh-CN" dirty="0"/>
              <a:t>:= </a:t>
            </a:r>
            <a:r>
              <a:rPr lang="zh-CN" altLang="en-US" dirty="0"/>
              <a:t>获取集群中对象 </a:t>
            </a:r>
            <a:r>
              <a:rPr lang="en-US" altLang="zh-CN" dirty="0"/>
              <a:t>X </a:t>
            </a:r>
            <a:r>
              <a:rPr lang="zh-CN" altLang="en-US" dirty="0"/>
              <a:t>的期望状态（</a:t>
            </a:r>
            <a:r>
              <a:rPr lang="en-US" altLang="zh-CN" dirty="0"/>
              <a:t>Desired State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if </a:t>
            </a:r>
            <a:r>
              <a:rPr lang="zh-CN" altLang="en-US" dirty="0"/>
              <a:t>实际状态 </a:t>
            </a:r>
            <a:r>
              <a:rPr lang="en-US" altLang="zh-CN" dirty="0"/>
              <a:t>== </a:t>
            </a:r>
            <a:r>
              <a:rPr lang="zh-CN" altLang="en-US" dirty="0"/>
              <a:t>期望状态</a:t>
            </a:r>
            <a:r>
              <a:rPr lang="en-US" altLang="zh-CN" dirty="0"/>
              <a:t>{</a:t>
            </a:r>
          </a:p>
          <a:p>
            <a:r>
              <a:rPr lang="zh-CN" altLang="en-US" dirty="0" smtClean="0"/>
              <a:t>   什么</a:t>
            </a:r>
            <a:r>
              <a:rPr lang="zh-CN" altLang="en-US" dirty="0"/>
              <a:t>都不做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} </a:t>
            </a:r>
            <a:r>
              <a:rPr lang="en-US" altLang="zh-CN" dirty="0"/>
              <a:t>else {</a:t>
            </a:r>
          </a:p>
          <a:p>
            <a:r>
              <a:rPr lang="zh-CN" altLang="en-US" dirty="0" smtClean="0"/>
              <a:t>    执行</a:t>
            </a:r>
            <a:r>
              <a:rPr lang="zh-CN" altLang="en-US" dirty="0"/>
              <a:t>编排动作，将实际状态调整为期望状态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05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Controller-deployment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64904"/>
            <a:ext cx="10554574" cy="4108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内嵌了一个</a:t>
            </a:r>
            <a:r>
              <a:rPr lang="en-US" altLang="zh-CN" dirty="0" err="1" smtClean="0"/>
              <a:t>replicaset</a:t>
            </a:r>
            <a:r>
              <a:rPr lang="zh-CN" altLang="en-US" dirty="0" smtClean="0"/>
              <a:t>，管理一组</a:t>
            </a:r>
            <a:r>
              <a:rPr lang="en-US" altLang="zh-CN" dirty="0" smtClean="0"/>
              <a:t>replica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，提供</a:t>
            </a:r>
            <a:r>
              <a:rPr lang="zh-CN" altLang="en-US" dirty="0"/>
              <a:t>了对</a:t>
            </a:r>
            <a:r>
              <a:rPr lang="en-US" altLang="zh-CN" dirty="0" err="1"/>
              <a:t>replicaset</a:t>
            </a:r>
            <a:r>
              <a:rPr lang="zh-CN" altLang="en-US" dirty="0"/>
              <a:t>的更新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-master-</a:t>
            </a:r>
            <a:r>
              <a:rPr lang="en-US" altLang="zh-CN" dirty="0" err="1"/>
              <a:t>deployment.yaml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-f </a:t>
            </a:r>
            <a:r>
              <a:rPr lang="en-US" altLang="zh-CN" dirty="0" smtClean="0"/>
              <a:t>POD-NAME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redis</a:t>
            </a:r>
            <a:r>
              <a:rPr lang="en-US" altLang="zh-CN" dirty="0"/>
              <a:t>-master-</a:t>
            </a:r>
            <a:r>
              <a:rPr lang="en-US" altLang="zh-CN" dirty="0" err="1"/>
              <a:t>service.yaml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smtClean="0"/>
              <a:t>service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2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Controller-deployment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1196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-slave-</a:t>
            </a:r>
            <a:r>
              <a:rPr lang="en-US" altLang="zh-CN" dirty="0" err="1" smtClean="0"/>
              <a:t>deployment.yaml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-slave-</a:t>
            </a:r>
            <a:r>
              <a:rPr lang="en-US" altLang="zh-CN" dirty="0" err="1" smtClean="0"/>
              <a:t>service.yaml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apply -f </a:t>
            </a:r>
            <a:r>
              <a:rPr lang="en-US" altLang="zh-CN" dirty="0"/>
              <a:t>frontend-</a:t>
            </a:r>
            <a:r>
              <a:rPr lang="en-US" altLang="zh-CN" dirty="0" err="1"/>
              <a:t>deployment.yaml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-l app=guestbook -l </a:t>
            </a:r>
            <a:r>
              <a:rPr lang="en-US" altLang="zh-CN" dirty="0" smtClean="0"/>
              <a:t>tier=frontend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/>
              <a:t>frontend-</a:t>
            </a:r>
            <a:r>
              <a:rPr lang="en-US" altLang="zh-CN" dirty="0" err="1" smtClean="0"/>
              <a:t>service.yaml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nb-NO" altLang="zh-CN" dirty="0" err="1"/>
              <a:t>curl</a:t>
            </a:r>
            <a:r>
              <a:rPr lang="nb-NO" altLang="zh-CN" dirty="0"/>
              <a:t> 172.31.36.107:31369 </a:t>
            </a:r>
          </a:p>
          <a:p>
            <a:r>
              <a:rPr lang="nb-NO" altLang="zh-CN" dirty="0"/>
              <a:t>52.82.13.34:31369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7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Controller-deployment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scale deployment frontend --replicas=5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scale deployment frontend --replicas=2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</a:t>
            </a:r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deployment -l app=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service -l app=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deployment -l app=guestbook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service -l app=guestbook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00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Controller-</a:t>
            </a:r>
            <a:r>
              <a:rPr kumimoji="1" lang="en-US" altLang="zh-CN" dirty="0" err="1" smtClean="0"/>
              <a:t>daemonset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zh-CN" altLang="en-US" dirty="0" smtClean="0"/>
              <a:t>管理一组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，提供</a:t>
            </a:r>
            <a:r>
              <a:rPr kumimoji="1" lang="zh-CN" altLang="en-US" dirty="0" smtClean="0"/>
              <a:t>类似</a:t>
            </a:r>
            <a:r>
              <a:rPr kumimoji="1" lang="en-US" altLang="zh-CN" dirty="0" smtClean="0"/>
              <a:t>deployment</a:t>
            </a:r>
            <a:r>
              <a:rPr kumimoji="1" lang="zh-CN" altLang="en-US" dirty="0" smtClean="0"/>
              <a:t>滚动更新机制，但是</a:t>
            </a:r>
            <a:endParaRPr kumimoji="1" lang="en-US" altLang="zh-CN" dirty="0" smtClean="0"/>
          </a:p>
          <a:p>
            <a:pPr marL="742950" lvl="2" indent="-342900"/>
            <a:r>
              <a:rPr lang="zh-CN" altLang="en-US" dirty="0" smtClean="0"/>
              <a:t>这个 </a:t>
            </a:r>
            <a:r>
              <a:rPr lang="en-US" altLang="zh-CN" dirty="0"/>
              <a:t>Pod </a:t>
            </a:r>
            <a:r>
              <a:rPr lang="zh-CN" altLang="en-US" dirty="0"/>
              <a:t>运行在 </a:t>
            </a:r>
            <a:r>
              <a:rPr lang="en-US" altLang="zh-CN" dirty="0"/>
              <a:t>Kubernetes </a:t>
            </a:r>
            <a:r>
              <a:rPr lang="zh-CN" altLang="en-US" dirty="0"/>
              <a:t>集群里的每一个节点（</a:t>
            </a:r>
            <a:r>
              <a:rPr lang="en-US" altLang="zh-CN" dirty="0"/>
              <a:t>Node</a:t>
            </a:r>
            <a:r>
              <a:rPr lang="zh-CN" altLang="en-US" dirty="0"/>
              <a:t>）上；</a:t>
            </a:r>
          </a:p>
          <a:p>
            <a:pPr lvl="1"/>
            <a:r>
              <a:rPr lang="zh-CN" altLang="en-US" sz="1400" dirty="0"/>
              <a:t>每个节点上只有一个这样的 </a:t>
            </a:r>
            <a:r>
              <a:rPr lang="en-US" altLang="zh-CN" sz="1400" dirty="0"/>
              <a:t>Pod </a:t>
            </a:r>
            <a:r>
              <a:rPr lang="zh-CN" altLang="en-US" sz="1400" dirty="0"/>
              <a:t>实例；</a:t>
            </a:r>
          </a:p>
          <a:p>
            <a:pPr lvl="1"/>
            <a:r>
              <a:rPr lang="zh-CN" altLang="en-US" sz="1400" dirty="0"/>
              <a:t>当有新的节点加入 </a:t>
            </a:r>
            <a:r>
              <a:rPr lang="en-US" altLang="zh-CN" sz="1400" dirty="0"/>
              <a:t>Kubernetes </a:t>
            </a:r>
            <a:r>
              <a:rPr lang="zh-CN" altLang="en-US" sz="1400" dirty="0"/>
              <a:t>集群后，该 </a:t>
            </a:r>
            <a:r>
              <a:rPr lang="en-US" altLang="zh-CN" sz="1400" dirty="0"/>
              <a:t>Pod </a:t>
            </a:r>
            <a:r>
              <a:rPr lang="zh-CN" altLang="en-US" sz="1400" dirty="0"/>
              <a:t>会自动地在新节点上被创建出来；而当旧节点被删除后，它上面的 </a:t>
            </a:r>
            <a:r>
              <a:rPr lang="en-US" altLang="zh-CN" sz="1400" dirty="0"/>
              <a:t>Pod </a:t>
            </a:r>
            <a:r>
              <a:rPr lang="zh-CN" altLang="en-US" sz="1400" dirty="0"/>
              <a:t>也相应地会被回收掉。</a:t>
            </a:r>
          </a:p>
          <a:p>
            <a:pPr marL="742950" lvl="2" indent="-3429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824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3263</TotalTime>
  <Words>967</Words>
  <Application>Microsoft Macintosh PowerPoint</Application>
  <PresentationFormat>宽屏</PresentationFormat>
  <Paragraphs>109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Century Gothic</vt:lpstr>
      <vt:lpstr>DengXian</vt:lpstr>
      <vt:lpstr>Wingdings 2</vt:lpstr>
      <vt:lpstr>宋体</vt:lpstr>
      <vt:lpstr>Arial</vt:lpstr>
      <vt:lpstr>引用</vt:lpstr>
      <vt:lpstr>PowerPoint 演示文稿</vt:lpstr>
      <vt:lpstr>Agenda</vt:lpstr>
      <vt:lpstr>workloads</vt:lpstr>
      <vt:lpstr>Pod</vt:lpstr>
      <vt:lpstr>controller</vt:lpstr>
      <vt:lpstr>Controller-deployment</vt:lpstr>
      <vt:lpstr>Controller-deployment</vt:lpstr>
      <vt:lpstr>Controller-deployment</vt:lpstr>
      <vt:lpstr>Controller-daemonset</vt:lpstr>
      <vt:lpstr>Controller-Job/CronJob</vt:lpstr>
      <vt:lpstr>Controller-Job/CronJob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401</cp:revision>
  <dcterms:created xsi:type="dcterms:W3CDTF">2019-05-05T09:16:52Z</dcterms:created>
  <dcterms:modified xsi:type="dcterms:W3CDTF">2019-06-22T08:12:20Z</dcterms:modified>
</cp:coreProperties>
</file>