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81" r:id="rId4"/>
    <p:sldId id="282" r:id="rId5"/>
    <p:sldId id="284" r:id="rId6"/>
    <p:sldId id="283" r:id="rId7"/>
    <p:sldId id="286" r:id="rId8"/>
    <p:sldId id="287" r:id="rId9"/>
    <p:sldId id="285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5"/>
    <p:restoredTop sz="74501"/>
  </p:normalViewPr>
  <p:slideViewPr>
    <p:cSldViewPr snapToGrid="0" snapToObjects="1">
      <p:cViewPr varScale="1">
        <p:scale>
          <a:sx n="96" d="100"/>
          <a:sy n="96" d="100"/>
        </p:scale>
        <p:origin x="18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83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emptyDir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hostpath</a:t>
            </a:r>
            <a:r>
              <a:rPr kumimoji="1" lang="zh-CN" altLang="en-US" dirty="0" smtClean="0"/>
              <a:t>这种</a:t>
            </a:r>
            <a:r>
              <a:rPr kumimoji="1" lang="en-US" altLang="zh-CN" dirty="0" smtClean="0"/>
              <a:t>volume</a:t>
            </a:r>
            <a:r>
              <a:rPr kumimoji="1" lang="zh-CN" altLang="en-US" dirty="0" smtClean="0"/>
              <a:t>，是跟当前宿主机绑定的，如果容器被调度到其他节点上，就不能再绑定了，不具备持久性，所以，通常</a:t>
            </a:r>
            <a:r>
              <a:rPr kumimoji="1" lang="en-US" altLang="zh-CN" dirty="0" err="1" smtClean="0"/>
              <a:t>Pv</a:t>
            </a:r>
            <a:r>
              <a:rPr kumimoji="1" lang="zh-CN" altLang="en-US" dirty="0" smtClean="0"/>
              <a:t>应该依赖于一个远程存储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6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ReadWriteOnce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the volume can be mounted as read-write by a single node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ReadOnlyMany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the volume can be mounted read-only by many nodes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ReadWriteMany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the volume can be mounted as read-write by many nodes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963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分布式存储集群，高可用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462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分布式存储集群，高可用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71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39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ook/rook/master/cluster/examples/kubernetes/ceph/common.yaml" TargetMode="External"/><Relationship Id="rId4" Type="http://schemas.openxmlformats.org/officeDocument/2006/relationships/hyperlink" Target="https://raw.githubusercontent.com/rook/rook/master/cluster/examples/kubernetes/ceph/operator.yaml" TargetMode="External"/><Relationship Id="rId5" Type="http://schemas.openxmlformats.org/officeDocument/2006/relationships/hyperlink" Target="https://raw.githubusercontent.com/rook/rook/master/cluster/examples/kubernetes/ceph/cluster-test.ya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aw.githubusercontent.com/rook/rook/master/cluster/examples/kubernetes/ceph/storageclass.ya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rook/rook/master/cluster/examples/kubernetes/ceph/storageclass-test.ya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存储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rook-</a:t>
            </a:r>
            <a:r>
              <a:rPr kumimoji="1" lang="en-US" altLang="zh-CN" dirty="0" err="1" smtClean="0"/>
              <a:t>ceph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ceph</a:t>
            </a:r>
            <a:r>
              <a:rPr kumimoji="1" lang="en-US" altLang="zh-CN" dirty="0" smtClean="0"/>
              <a:t>-operator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apply -f </a:t>
            </a:r>
            <a:r>
              <a:rPr lang="en-US" altLang="zh-CN" u="sng" dirty="0">
                <a:hlinkClick r:id="rId3"/>
              </a:rPr>
              <a:t>https://raw.githubusercontent.com/rook/rook/master/cluster/examples/kubernetes/ceph/common.yaml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u="sng" dirty="0">
                <a:hlinkClick r:id="rId4"/>
              </a:rPr>
              <a:t>https://raw.githubusercontent.com/rook/rook/master/cluster/examples/kubernetes/ceph/operator.yaml</a:t>
            </a:r>
            <a:endParaRPr lang="en-US" altLang="zh-CN" dirty="0"/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-n rook-</a:t>
            </a:r>
            <a:r>
              <a:rPr lang="en-US" altLang="zh-CN" dirty="0" err="1"/>
              <a:t>ceph</a:t>
            </a:r>
            <a:r>
              <a:rPr lang="en-US" altLang="zh-CN" dirty="0"/>
              <a:t> get </a:t>
            </a:r>
            <a:r>
              <a:rPr lang="en-US" altLang="zh-CN" dirty="0" smtClean="0"/>
              <a:t>pod</a:t>
            </a:r>
          </a:p>
          <a:p>
            <a:pPr lvl="2"/>
            <a:r>
              <a:rPr lang="en-US" altLang="zh-CN" i="1" dirty="0" smtClean="0"/>
              <a:t>verify </a:t>
            </a:r>
            <a:r>
              <a:rPr lang="en-US" altLang="zh-CN" i="1" dirty="0"/>
              <a:t>the rook-</a:t>
            </a:r>
            <a:r>
              <a:rPr lang="en-US" altLang="zh-CN" i="1" dirty="0" err="1"/>
              <a:t>ceph</a:t>
            </a:r>
            <a:r>
              <a:rPr lang="en-US" altLang="zh-CN" i="1" dirty="0"/>
              <a:t>-operator, rook-</a:t>
            </a:r>
            <a:r>
              <a:rPr lang="en-US" altLang="zh-CN" i="1" dirty="0" err="1"/>
              <a:t>ceph</a:t>
            </a:r>
            <a:r>
              <a:rPr lang="en-US" altLang="zh-CN" i="1" dirty="0"/>
              <a:t>-agent, and rook-discover pods are in the `Running` </a:t>
            </a:r>
            <a:r>
              <a:rPr lang="en-US" altLang="zh-CN" i="1" dirty="0" smtClean="0"/>
              <a:t>state</a:t>
            </a:r>
          </a:p>
          <a:p>
            <a:pPr lvl="2"/>
            <a:endParaRPr lang="en-US" altLang="zh-CN" i="1" dirty="0" smtClean="0"/>
          </a:p>
          <a:p>
            <a:r>
              <a:rPr kumimoji="1" lang="zh-CN" altLang="en-US" dirty="0"/>
              <a:t>安装</a:t>
            </a:r>
            <a:r>
              <a:rPr kumimoji="1" lang="en-US" altLang="zh-CN" dirty="0" err="1" smtClean="0"/>
              <a:t>ceph</a:t>
            </a:r>
            <a:r>
              <a:rPr kumimoji="1" lang="en-US" altLang="zh-CN" dirty="0" smtClean="0"/>
              <a:t>-cluster</a:t>
            </a:r>
            <a:endParaRPr lang="en-US" altLang="zh-CN" b="1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u="sng" dirty="0">
                <a:hlinkClick r:id="rId5"/>
              </a:rPr>
              <a:t>https://raw.githubusercontent.com/rook/rook/master/cluster/examples/kubernetes/ceph/cluster-test.yaml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-n rook-</a:t>
            </a:r>
            <a:r>
              <a:rPr lang="en-US" altLang="zh-CN" dirty="0" err="1"/>
              <a:t>ceph</a:t>
            </a:r>
            <a:r>
              <a:rPr lang="en-US" altLang="zh-CN" dirty="0"/>
              <a:t> get pod</a:t>
            </a:r>
            <a:endParaRPr lang="en-US" altLang="zh-CN" dirty="0"/>
          </a:p>
          <a:p>
            <a:pPr lvl="2"/>
            <a:r>
              <a:rPr lang="en-US" altLang="zh-CN" i="1" dirty="0"/>
              <a:t>verify </a:t>
            </a:r>
            <a:r>
              <a:rPr lang="en-US" altLang="zh-CN" i="1" dirty="0" smtClean="0"/>
              <a:t>the rook-</a:t>
            </a:r>
            <a:r>
              <a:rPr lang="en-US" altLang="zh-CN" i="1" dirty="0" err="1" smtClean="0"/>
              <a:t>ceph</a:t>
            </a:r>
            <a:r>
              <a:rPr lang="en-US" altLang="zh-CN" i="1" dirty="0" smtClean="0"/>
              <a:t>-</a:t>
            </a:r>
            <a:r>
              <a:rPr lang="en-US" altLang="zh-CN" i="1" dirty="0" err="1" smtClean="0"/>
              <a:t>mgr</a:t>
            </a:r>
            <a:r>
              <a:rPr lang="en-US" altLang="zh-CN" i="1" dirty="0" smtClean="0"/>
              <a:t>, rook-</a:t>
            </a:r>
            <a:r>
              <a:rPr lang="en-US" altLang="zh-CN" i="1" dirty="0" err="1" smtClean="0"/>
              <a:t>ceph</a:t>
            </a:r>
            <a:r>
              <a:rPr lang="en-US" altLang="zh-CN" i="1" dirty="0" smtClean="0"/>
              <a:t>-mon, </a:t>
            </a:r>
            <a:r>
              <a:rPr lang="en-US" altLang="zh-CN" i="1" dirty="0"/>
              <a:t>and </a:t>
            </a:r>
            <a:r>
              <a:rPr lang="en-US" altLang="zh-CN" i="1" dirty="0" smtClean="0"/>
              <a:t>rook-</a:t>
            </a:r>
            <a:r>
              <a:rPr lang="en-US" altLang="zh-CN" i="1" dirty="0" err="1" smtClean="0"/>
              <a:t>ceph</a:t>
            </a:r>
            <a:r>
              <a:rPr lang="en-US" altLang="zh-CN" i="1" dirty="0" smtClean="0"/>
              <a:t>-</a:t>
            </a:r>
            <a:r>
              <a:rPr lang="en-US" altLang="zh-CN" i="1" dirty="0" err="1" smtClean="0"/>
              <a:t>osd</a:t>
            </a:r>
            <a:r>
              <a:rPr lang="en-US" altLang="zh-CN" i="1" dirty="0" smtClean="0"/>
              <a:t> </a:t>
            </a:r>
            <a:r>
              <a:rPr lang="en-US" altLang="zh-CN" i="1" dirty="0"/>
              <a:t>pods are in the `Running` </a:t>
            </a:r>
            <a:r>
              <a:rPr lang="en-US" altLang="zh-CN" i="1" dirty="0" smtClean="0"/>
              <a:t>state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22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rook-</a:t>
            </a:r>
            <a:r>
              <a:rPr kumimoji="1" lang="en-US" altLang="zh-CN" dirty="0" err="1"/>
              <a:t>ceph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475572"/>
            <a:ext cx="10554574" cy="423072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 err="1"/>
              <a:t>ceph</a:t>
            </a:r>
            <a:r>
              <a:rPr kumimoji="1" lang="zh-CN" altLang="en-US" dirty="0"/>
              <a:t>集群</a:t>
            </a:r>
            <a:r>
              <a:rPr kumimoji="1"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apply -f </a:t>
            </a:r>
            <a:r>
              <a:rPr lang="en-US" altLang="zh-CN" dirty="0">
                <a:hlinkClick r:id="rId3"/>
              </a:rPr>
              <a:t>https://raw.githubusercontent.com/rook/rook/master/cluster/examples/kubernetes/ceph</a:t>
            </a:r>
            <a:r>
              <a:rPr lang="en-US" altLang="zh-CN" dirty="0"/>
              <a:t>/</a:t>
            </a:r>
            <a:r>
              <a:rPr lang="en-US" altLang="zh-CN" dirty="0" err="1"/>
              <a:t>toolbox.yaml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-n rook-</a:t>
            </a:r>
            <a:r>
              <a:rPr lang="en-US" altLang="zh-CN" dirty="0" err="1"/>
              <a:t>ceph</a:t>
            </a:r>
            <a:r>
              <a:rPr lang="en-US" altLang="zh-CN" dirty="0"/>
              <a:t> get pod -l "app=rook-</a:t>
            </a:r>
            <a:r>
              <a:rPr lang="en-US" altLang="zh-CN" dirty="0" err="1"/>
              <a:t>ceph</a:t>
            </a:r>
            <a:r>
              <a:rPr lang="en-US" altLang="zh-CN" dirty="0"/>
              <a:t>-tools"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-n rook-</a:t>
            </a:r>
            <a:r>
              <a:rPr lang="en-US" altLang="zh-CN" dirty="0" err="1"/>
              <a:t>ceph</a:t>
            </a:r>
            <a:r>
              <a:rPr lang="en-US" altLang="zh-CN" dirty="0"/>
              <a:t> exec -it $(</a:t>
            </a:r>
            <a:r>
              <a:rPr lang="en-US" altLang="zh-CN" dirty="0" err="1"/>
              <a:t>kubectl</a:t>
            </a:r>
            <a:r>
              <a:rPr lang="en-US" altLang="zh-CN" dirty="0"/>
              <a:t> -n rook-</a:t>
            </a:r>
            <a:r>
              <a:rPr lang="en-US" altLang="zh-CN" dirty="0" err="1"/>
              <a:t>ceph</a:t>
            </a:r>
            <a:r>
              <a:rPr lang="en-US" altLang="zh-CN" dirty="0"/>
              <a:t> get pod -l "app=rook-</a:t>
            </a:r>
            <a:r>
              <a:rPr lang="en-US" altLang="zh-CN" dirty="0" err="1"/>
              <a:t>ceph</a:t>
            </a:r>
            <a:r>
              <a:rPr lang="en-US" altLang="zh-CN" dirty="0"/>
              <a:t>-tools" -o </a:t>
            </a:r>
            <a:r>
              <a:rPr lang="en-US" altLang="zh-CN" dirty="0" err="1"/>
              <a:t>jsonpath</a:t>
            </a:r>
            <a:r>
              <a:rPr lang="en-US" altLang="zh-CN" dirty="0"/>
              <a:t>='{.items[0].</a:t>
            </a:r>
            <a:r>
              <a:rPr lang="en-US" altLang="zh-CN" dirty="0" err="1"/>
              <a:t>metadata.name</a:t>
            </a:r>
            <a:r>
              <a:rPr lang="en-US" altLang="zh-CN" dirty="0"/>
              <a:t>}') bash</a:t>
            </a:r>
          </a:p>
          <a:p>
            <a:pPr lvl="1"/>
            <a:r>
              <a:rPr lang="en-US" altLang="zh-CN" dirty="0" err="1"/>
              <a:t>ceph</a:t>
            </a:r>
            <a:r>
              <a:rPr lang="en-US" altLang="zh-CN" dirty="0"/>
              <a:t> </a:t>
            </a:r>
            <a:r>
              <a:rPr lang="en-US" altLang="zh-CN" dirty="0" smtClean="0"/>
              <a:t>status</a:t>
            </a:r>
          </a:p>
          <a:p>
            <a:pPr lvl="1"/>
            <a:r>
              <a:rPr lang="en-US" altLang="zh-CN" dirty="0" smtClean="0"/>
              <a:t>exit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80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rook-</a:t>
            </a:r>
            <a:r>
              <a:rPr kumimoji="1" lang="en-US" altLang="zh-CN" dirty="0" err="1"/>
              <a:t>ceph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storageclass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u="sng" dirty="0">
                <a:hlinkClick r:id="rId2"/>
              </a:rPr>
              <a:t>https://raw.githubusercontent.com/rook/rook/master/cluster/examples/kubernetes/ceph/storageclass-test.yaml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创建</a:t>
            </a:r>
            <a:r>
              <a:rPr kumimoji="1" lang="en-US" altLang="zh-CN" dirty="0" err="1" smtClean="0"/>
              <a:t>pvc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kubectl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apply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pvc.yaml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67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Volume</a:t>
            </a:r>
          </a:p>
          <a:p>
            <a:r>
              <a:rPr kumimoji="1" lang="en-US" altLang="zh-CN" dirty="0" smtClean="0"/>
              <a:t>Persistent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Volume</a:t>
            </a:r>
          </a:p>
          <a:p>
            <a:r>
              <a:rPr kumimoji="1" lang="en-US" altLang="zh-CN" dirty="0" err="1" smtClean="0"/>
              <a:t>Ceph</a:t>
            </a:r>
            <a:endParaRPr kumimoji="1" lang="en-US" altLang="zh-CN" dirty="0" smtClean="0"/>
          </a:p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ook-</a:t>
            </a:r>
            <a:r>
              <a:rPr kumimoji="1" lang="en-US" altLang="zh-CN" dirty="0" err="1" smtClean="0"/>
              <a:t>ceph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7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volume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volume</a:t>
            </a:r>
          </a:p>
          <a:p>
            <a:pPr lvl="1"/>
            <a:r>
              <a:rPr lang="zh-CN" altLang="en-US" dirty="0"/>
              <a:t>持久化，同一</a:t>
            </a:r>
            <a:r>
              <a:rPr lang="en-US" altLang="zh-CN" dirty="0"/>
              <a:t>pod</a:t>
            </a:r>
            <a:r>
              <a:rPr lang="zh-CN" altLang="en-US" dirty="0"/>
              <a:t>的多个容器间共享文件</a:t>
            </a:r>
          </a:p>
          <a:p>
            <a:pPr lvl="1"/>
            <a:r>
              <a:rPr lang="zh-CN" altLang="en-US" dirty="0"/>
              <a:t>生命周期和</a:t>
            </a:r>
            <a:r>
              <a:rPr lang="en-US" altLang="zh-CN" dirty="0"/>
              <a:t>pod</a:t>
            </a:r>
            <a:r>
              <a:rPr lang="zh-CN" altLang="en-US" dirty="0"/>
              <a:t>一致，</a:t>
            </a:r>
            <a:r>
              <a:rPr lang="en-US" altLang="zh-CN" dirty="0"/>
              <a:t>pod</a:t>
            </a:r>
            <a:r>
              <a:rPr lang="zh-CN" altLang="en-US" dirty="0"/>
              <a:t>销毁</a:t>
            </a:r>
            <a:r>
              <a:rPr lang="en-US" altLang="zh-CN" dirty="0"/>
              <a:t>volume</a:t>
            </a:r>
            <a:r>
              <a:rPr lang="zh-CN" altLang="en-US" dirty="0"/>
              <a:t>销毁</a:t>
            </a:r>
          </a:p>
          <a:p>
            <a:pPr lvl="1"/>
            <a:r>
              <a:rPr lang="zh-CN" altLang="en-US" dirty="0"/>
              <a:t>类型有：</a:t>
            </a:r>
            <a:r>
              <a:rPr lang="en-US" altLang="zh-CN" dirty="0" err="1"/>
              <a:t>csi</a:t>
            </a:r>
            <a:r>
              <a:rPr lang="en-US" altLang="zh-CN" dirty="0"/>
              <a:t>, </a:t>
            </a:r>
            <a:r>
              <a:rPr lang="en-US" altLang="zh-CN" dirty="0" err="1"/>
              <a:t>confgimap</a:t>
            </a:r>
            <a:r>
              <a:rPr lang="zh-CN" altLang="en-US" dirty="0"/>
              <a:t>，</a:t>
            </a:r>
            <a:r>
              <a:rPr lang="en-US" altLang="zh-CN" dirty="0"/>
              <a:t>secret, </a:t>
            </a:r>
            <a:r>
              <a:rPr lang="en-US" altLang="zh-CN" dirty="0" err="1"/>
              <a:t>emptyDir</a:t>
            </a:r>
            <a:r>
              <a:rPr lang="en-US" altLang="zh-CN" dirty="0"/>
              <a:t>, </a:t>
            </a:r>
            <a:r>
              <a:rPr lang="en-US" altLang="zh-CN" dirty="0" err="1"/>
              <a:t>hostpath</a:t>
            </a:r>
            <a:r>
              <a:rPr lang="zh-CN" altLang="en-US" dirty="0"/>
              <a:t>，</a:t>
            </a:r>
            <a:r>
              <a:rPr lang="en-US" altLang="zh-CN" dirty="0" err="1"/>
              <a:t>nfs</a:t>
            </a:r>
            <a:r>
              <a:rPr lang="en-US" altLang="zh-CN" dirty="0"/>
              <a:t>, </a:t>
            </a:r>
            <a:r>
              <a:rPr lang="en-US" altLang="zh-CN" dirty="0" err="1"/>
              <a:t>rbd</a:t>
            </a:r>
            <a:r>
              <a:rPr lang="en-US" altLang="zh-CN" dirty="0"/>
              <a:t>, </a:t>
            </a:r>
            <a:r>
              <a:rPr lang="en-US" altLang="zh-CN" dirty="0" err="1"/>
              <a:t>cephfs</a:t>
            </a:r>
            <a:r>
              <a:rPr lang="zh-CN" altLang="en-US" dirty="0"/>
              <a:t>等等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7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Persistent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Volume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442117"/>
            <a:ext cx="5671298" cy="376911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PV</a:t>
            </a:r>
          </a:p>
          <a:p>
            <a:pPr lvl="1"/>
            <a:r>
              <a:rPr lang="zh-CN" altLang="en-US" dirty="0" smtClean="0"/>
              <a:t>集群</a:t>
            </a:r>
            <a:r>
              <a:rPr lang="zh-CN" altLang="en-US" dirty="0"/>
              <a:t>存储管理员提供的一种资源（类比</a:t>
            </a:r>
            <a:r>
              <a:rPr lang="en-US" altLang="zh-CN" dirty="0"/>
              <a:t>node</a:t>
            </a:r>
            <a:r>
              <a:rPr lang="zh-CN" altLang="en-US" dirty="0"/>
              <a:t>），像</a:t>
            </a:r>
            <a:r>
              <a:rPr lang="en-US" altLang="zh-CN" dirty="0"/>
              <a:t>volume</a:t>
            </a:r>
            <a:r>
              <a:rPr lang="zh-CN" altLang="en-US" dirty="0"/>
              <a:t>，但是有自己独立的生命周期，</a:t>
            </a:r>
            <a:r>
              <a:rPr lang="en-US" altLang="zh-CN" dirty="0" err="1"/>
              <a:t>pv</a:t>
            </a:r>
            <a:r>
              <a:rPr lang="zh-CN" altLang="en-US" dirty="0"/>
              <a:t>和</a:t>
            </a:r>
            <a:r>
              <a:rPr lang="en-US" altLang="zh-CN" dirty="0" err="1"/>
              <a:t>pvc</a:t>
            </a:r>
            <a:r>
              <a:rPr lang="zh-CN" altLang="en-US" dirty="0"/>
              <a:t>是一一绑定</a:t>
            </a:r>
          </a:p>
          <a:p>
            <a:pPr lvl="1"/>
            <a:r>
              <a:rPr lang="zh-CN" altLang="en-US" dirty="0"/>
              <a:t>类型有</a:t>
            </a:r>
            <a:r>
              <a:rPr lang="en-US" altLang="zh-CN" dirty="0" err="1"/>
              <a:t>csi</a:t>
            </a:r>
            <a:r>
              <a:rPr lang="zh-CN" altLang="en-US" dirty="0"/>
              <a:t>，</a:t>
            </a:r>
            <a:r>
              <a:rPr lang="en-US" altLang="zh-CN" dirty="0" err="1"/>
              <a:t>hostpath</a:t>
            </a:r>
            <a:r>
              <a:rPr lang="zh-CN" altLang="en-US" dirty="0"/>
              <a:t>（只能用于测试，多节点集群不要使用），</a:t>
            </a:r>
            <a:r>
              <a:rPr lang="en-US" altLang="zh-CN" dirty="0" err="1"/>
              <a:t>nfs</a:t>
            </a:r>
            <a:r>
              <a:rPr lang="zh-CN" altLang="en-US" dirty="0"/>
              <a:t>，</a:t>
            </a:r>
            <a:r>
              <a:rPr lang="en-US" altLang="zh-CN" dirty="0" err="1"/>
              <a:t>rbd</a:t>
            </a:r>
            <a:r>
              <a:rPr lang="zh-CN" altLang="en-US" dirty="0"/>
              <a:t>，</a:t>
            </a:r>
            <a:r>
              <a:rPr lang="en-US" altLang="zh-CN" dirty="0" err="1"/>
              <a:t>cephfs</a:t>
            </a:r>
            <a:r>
              <a:rPr lang="zh-CN" altLang="en-US" dirty="0"/>
              <a:t>等</a:t>
            </a:r>
          </a:p>
          <a:p>
            <a:r>
              <a:rPr lang="en-US" altLang="zh-CN" dirty="0" smtClean="0"/>
              <a:t>PVC</a:t>
            </a:r>
          </a:p>
          <a:p>
            <a:pPr lvl="1"/>
            <a:r>
              <a:rPr lang="zh-CN" altLang="en-US" dirty="0" smtClean="0"/>
              <a:t>用户</a:t>
            </a:r>
            <a:r>
              <a:rPr lang="zh-CN" altLang="en-US" dirty="0"/>
              <a:t>对存储的请求（类比</a:t>
            </a:r>
            <a:r>
              <a:rPr lang="en-US" altLang="zh-CN" dirty="0"/>
              <a:t>pod</a:t>
            </a:r>
            <a:r>
              <a:rPr lang="zh-CN" altLang="en-US" dirty="0"/>
              <a:t>），</a:t>
            </a:r>
            <a:r>
              <a:rPr lang="en-US" altLang="zh-CN" dirty="0"/>
              <a:t>pod</a:t>
            </a:r>
            <a:r>
              <a:rPr lang="zh-CN" altLang="en-US" dirty="0"/>
              <a:t>请求</a:t>
            </a:r>
            <a:r>
              <a:rPr lang="en-US" altLang="zh-CN" dirty="0"/>
              <a:t>CPU</a:t>
            </a:r>
            <a:r>
              <a:rPr lang="zh-CN" altLang="en-US" dirty="0"/>
              <a:t>和内存，</a:t>
            </a:r>
            <a:r>
              <a:rPr lang="en-US" altLang="zh-CN" dirty="0" err="1"/>
              <a:t>pvc</a:t>
            </a:r>
            <a:r>
              <a:rPr lang="zh-CN" altLang="en-US" dirty="0"/>
              <a:t>请求存储大小及访问模式</a:t>
            </a:r>
          </a:p>
          <a:p>
            <a:r>
              <a:rPr lang="en-US" altLang="zh-CN" dirty="0" err="1" smtClean="0"/>
              <a:t>Storageclass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相比</a:t>
            </a:r>
            <a:r>
              <a:rPr lang="en-US" altLang="zh-CN" dirty="0" err="1"/>
              <a:t>pv</a:t>
            </a:r>
            <a:r>
              <a:rPr lang="zh-CN" altLang="en-US" dirty="0"/>
              <a:t>是静态的创建一堆</a:t>
            </a:r>
            <a:r>
              <a:rPr lang="en-US" altLang="zh-CN" dirty="0" err="1"/>
              <a:t>pv</a:t>
            </a:r>
            <a:r>
              <a:rPr lang="zh-CN" altLang="en-US" dirty="0"/>
              <a:t>给用户请求，它是动态的提供存储给用户请求</a:t>
            </a:r>
            <a:endParaRPr lang="zh-CN" altLang="en-US" dirty="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824" y="2442117"/>
            <a:ext cx="5316184" cy="360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6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Persistent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Volume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49" y="447188"/>
            <a:ext cx="10091624" cy="597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8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Volume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snapshot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volumeSnapshotContent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类比</a:t>
            </a:r>
            <a:r>
              <a:rPr lang="en-US" altLang="zh-CN" dirty="0" err="1"/>
              <a:t>pv</a:t>
            </a:r>
            <a:endParaRPr lang="en-US" altLang="zh-CN" dirty="0"/>
          </a:p>
          <a:p>
            <a:r>
              <a:rPr lang="en-US" altLang="zh-CN" dirty="0" err="1" smtClean="0"/>
              <a:t>volumeSnapshot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类比</a:t>
            </a:r>
            <a:r>
              <a:rPr lang="en-US" altLang="zh-CN" dirty="0" err="1"/>
              <a:t>pvc</a:t>
            </a:r>
            <a:endParaRPr lang="en-US" altLang="zh-CN" dirty="0"/>
          </a:p>
          <a:p>
            <a:r>
              <a:rPr lang="en-US" altLang="zh-CN" dirty="0" err="1" smtClean="0"/>
              <a:t>volumeSnapshotClass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类比</a:t>
            </a:r>
            <a:r>
              <a:rPr lang="en-US" altLang="zh-CN" dirty="0" err="1" smtClean="0"/>
              <a:t>sc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29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ceph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9320" y="2490129"/>
            <a:ext cx="5222678" cy="3636963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18712" y="2222287"/>
            <a:ext cx="5202947" cy="430117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对象存储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RADOS</a:t>
            </a:r>
          </a:p>
          <a:p>
            <a:pPr lvl="1"/>
            <a:r>
              <a:rPr lang="zh-CN" altLang="en-US" dirty="0"/>
              <a:t>将本地文件通过远程调用远端存储，不需要</a:t>
            </a:r>
            <a:r>
              <a:rPr lang="zh-CN" altLang="en-US" dirty="0" smtClean="0"/>
              <a:t>挂载</a:t>
            </a:r>
            <a:endParaRPr lang="en-US" altLang="zh-CN" dirty="0" smtClean="0"/>
          </a:p>
          <a:p>
            <a:r>
              <a:rPr kumimoji="1" lang="zh-CN" altLang="en-US" dirty="0" smtClean="0"/>
              <a:t>块存储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RBD</a:t>
            </a:r>
          </a:p>
          <a:p>
            <a:pPr lvl="1"/>
            <a:r>
              <a:rPr lang="zh-CN" altLang="en-US" dirty="0"/>
              <a:t>将远端的块设备映射到本地，然后格式化为指定文件系统，挂载到本地</a:t>
            </a:r>
            <a:r>
              <a:rPr lang="en-US" altLang="zh-CN" dirty="0"/>
              <a:t>,</a:t>
            </a:r>
            <a:r>
              <a:rPr lang="zh-CN" altLang="en-US" dirty="0"/>
              <a:t>只可挂载到一台</a:t>
            </a:r>
            <a:r>
              <a:rPr lang="zh-CN" altLang="en-US" dirty="0" smtClean="0"/>
              <a:t>机器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文件存储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CEPHFS</a:t>
            </a:r>
          </a:p>
          <a:p>
            <a:pPr lvl="1"/>
            <a:r>
              <a:rPr lang="zh-CN" altLang="en-US" dirty="0"/>
              <a:t>直接将远端的</a:t>
            </a:r>
            <a:r>
              <a:rPr lang="en-US" altLang="zh-CN" dirty="0" err="1"/>
              <a:t>ceph</a:t>
            </a:r>
            <a:r>
              <a:rPr lang="zh-CN" altLang="en-US" dirty="0"/>
              <a:t>文件系统挂载到本地，可以挂载到多台机器共享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25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ceph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0025"/>
          </a:xfrm>
        </p:spPr>
        <p:txBody>
          <a:bodyPr/>
          <a:lstStyle/>
          <a:p>
            <a:r>
              <a:rPr kumimoji="1" lang="en-US" altLang="zh-CN" dirty="0" smtClean="0"/>
              <a:t>Monitor</a:t>
            </a:r>
          </a:p>
          <a:p>
            <a:pPr lvl="1"/>
            <a:r>
              <a:rPr kumimoji="1" lang="zh-CN" altLang="en-US" dirty="0" smtClean="0"/>
              <a:t>维护集群状态，包括</a:t>
            </a:r>
            <a:r>
              <a:rPr kumimoji="1" lang="en-US" altLang="zh-CN" dirty="0" err="1" smtClean="0"/>
              <a:t>osd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monitor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manager</a:t>
            </a:r>
            <a:r>
              <a:rPr kumimoji="1" lang="zh-CN" altLang="en-US" dirty="0" smtClean="0"/>
              <a:t>等，管理客户端认证。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HA</a:t>
            </a:r>
            <a:r>
              <a:rPr kumimoji="1" lang="zh-CN" altLang="en-US" dirty="0" smtClean="0"/>
              <a:t>至少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个节点</a:t>
            </a:r>
            <a:endParaRPr kumimoji="1" lang="en-US" altLang="zh-CN" dirty="0" smtClean="0"/>
          </a:p>
          <a:p>
            <a:r>
              <a:rPr kumimoji="1" lang="en-US" altLang="zh-CN" dirty="0" smtClean="0"/>
              <a:t>OSD</a:t>
            </a:r>
          </a:p>
          <a:p>
            <a:pPr lvl="1"/>
            <a:r>
              <a:rPr kumimoji="1" lang="zh-CN" altLang="en-US" dirty="0" smtClean="0"/>
              <a:t>负责对象存储，存储数据，处理数据复制、恢复、移动。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HA</a:t>
            </a:r>
            <a:r>
              <a:rPr kumimoji="1" lang="zh-CN" altLang="en-US" dirty="0" smtClean="0"/>
              <a:t>至少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个节点</a:t>
            </a:r>
            <a:endParaRPr kumimoji="1" lang="en-US" altLang="zh-CN" dirty="0" smtClean="0"/>
          </a:p>
          <a:p>
            <a:r>
              <a:rPr kumimoji="1" lang="en-US" altLang="zh-CN" dirty="0" smtClean="0"/>
              <a:t>Manager</a:t>
            </a:r>
          </a:p>
          <a:p>
            <a:pPr lvl="1"/>
            <a:r>
              <a:rPr kumimoji="1" lang="zh-CN" altLang="en-US" dirty="0" smtClean="0"/>
              <a:t>跟踪实时运行指标及当前集群状态，包括存储利用率，系统负载等，对外提供</a:t>
            </a:r>
            <a:r>
              <a:rPr kumimoji="1" lang="en-US" altLang="zh-CN" dirty="0" smtClean="0"/>
              <a:t>Dashboard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HA</a:t>
            </a:r>
            <a:r>
              <a:rPr kumimoji="1" lang="zh-CN" altLang="en-US" dirty="0" smtClean="0"/>
              <a:t>至少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个节点</a:t>
            </a:r>
            <a:endParaRPr kumimoji="1" lang="en-US" altLang="zh-CN" dirty="0" smtClean="0"/>
          </a:p>
          <a:p>
            <a:r>
              <a:rPr kumimoji="1" lang="en-US" altLang="zh-CN" dirty="0" smtClean="0"/>
              <a:t>MDS</a:t>
            </a:r>
          </a:p>
          <a:p>
            <a:pPr lvl="1"/>
            <a:r>
              <a:rPr kumimoji="1" lang="zh-CN" altLang="en-US" dirty="0" smtClean="0"/>
              <a:t>存储</a:t>
            </a:r>
            <a:r>
              <a:rPr kumimoji="1" lang="en-US" altLang="zh-CN" dirty="0" err="1" smtClean="0"/>
              <a:t>CephFS</a:t>
            </a:r>
            <a:r>
              <a:rPr kumimoji="1" lang="zh-CN" altLang="en-US" dirty="0" smtClean="0"/>
              <a:t>的元数据，从而支持</a:t>
            </a:r>
            <a:r>
              <a:rPr kumimoji="1" lang="en-US" altLang="zh-CN" dirty="0" smtClean="0"/>
              <a:t>POSIX</a:t>
            </a:r>
            <a:r>
              <a:rPr kumimoji="1" lang="zh-CN" altLang="en-US" dirty="0" smtClean="0"/>
              <a:t>文件系统的基本命令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86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rook-</a:t>
            </a:r>
            <a:r>
              <a:rPr kumimoji="1" lang="en-US" altLang="zh-CN" dirty="0" err="1" smtClean="0"/>
              <a:t>ceph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636" y="2367466"/>
            <a:ext cx="8368831" cy="423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2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3349</TotalTime>
  <Words>570</Words>
  <Application>Microsoft Macintosh PowerPoint</Application>
  <PresentationFormat>宽屏</PresentationFormat>
  <Paragraphs>89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Century Gothic</vt:lpstr>
      <vt:lpstr>DengXian</vt:lpstr>
      <vt:lpstr>Mangal</vt:lpstr>
      <vt:lpstr>Wingdings 2</vt:lpstr>
      <vt:lpstr>宋体</vt:lpstr>
      <vt:lpstr>Arial</vt:lpstr>
      <vt:lpstr>引用</vt:lpstr>
      <vt:lpstr>PowerPoint 演示文稿</vt:lpstr>
      <vt:lpstr>Agenda</vt:lpstr>
      <vt:lpstr>volume</vt:lpstr>
      <vt:lpstr>Persistent Volume</vt:lpstr>
      <vt:lpstr>Persistent Volume</vt:lpstr>
      <vt:lpstr>Volume snapshot</vt:lpstr>
      <vt:lpstr>ceph</vt:lpstr>
      <vt:lpstr>ceph</vt:lpstr>
      <vt:lpstr>rook-ceph</vt:lpstr>
      <vt:lpstr>rook-ceph</vt:lpstr>
      <vt:lpstr>rook-ceph</vt:lpstr>
      <vt:lpstr>rook-ceph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463</cp:revision>
  <dcterms:created xsi:type="dcterms:W3CDTF">2019-05-05T09:16:52Z</dcterms:created>
  <dcterms:modified xsi:type="dcterms:W3CDTF">2019-06-22T12:44:52Z</dcterms:modified>
</cp:coreProperties>
</file>